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90" r:id="rId5"/>
  </p:sldMasterIdLst>
  <p:notesMasterIdLst>
    <p:notesMasterId r:id="rId16"/>
  </p:notesMasterIdLst>
  <p:sldIdLst>
    <p:sldId id="722" r:id="rId6"/>
    <p:sldId id="735" r:id="rId7"/>
    <p:sldId id="736" r:id="rId8"/>
    <p:sldId id="738" r:id="rId9"/>
    <p:sldId id="734" r:id="rId10"/>
    <p:sldId id="732" r:id="rId11"/>
    <p:sldId id="739" r:id="rId12"/>
    <p:sldId id="737" r:id="rId13"/>
    <p:sldId id="740" r:id="rId14"/>
    <p:sldId id="73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912FDB-BB4B-44CD-B2D1-9F3D52D2050B}" v="257" dt="2020-04-29T02:23:46.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90943" autoAdjust="0"/>
  </p:normalViewPr>
  <p:slideViewPr>
    <p:cSldViewPr snapToGrid="0">
      <p:cViewPr varScale="1">
        <p:scale>
          <a:sx n="74" d="100"/>
          <a:sy n="74" d="100"/>
        </p:scale>
        <p:origin x="1670" y="7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154"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Ronalds" userId="28f6c1e0-e914-40d5-b939-8c17d2e168fc" providerId="ADAL" clId="{B6912FDB-BB4B-44CD-B2D1-9F3D52D2050B}"/>
    <pc:docChg chg="undo custSel addSld delSld modSld sldOrd">
      <pc:chgData name="Paul Ronalds" userId="28f6c1e0-e914-40d5-b939-8c17d2e168fc" providerId="ADAL" clId="{B6912FDB-BB4B-44CD-B2D1-9F3D52D2050B}" dt="2020-04-29T02:27:28.451" v="6213" actId="20577"/>
      <pc:docMkLst>
        <pc:docMk/>
      </pc:docMkLst>
      <pc:sldChg chg="delSp modSp add del ord">
        <pc:chgData name="Paul Ronalds" userId="28f6c1e0-e914-40d5-b939-8c17d2e168fc" providerId="ADAL" clId="{B6912FDB-BB4B-44CD-B2D1-9F3D52D2050B}" dt="2020-04-22T04:57:56.379" v="657" actId="47"/>
        <pc:sldMkLst>
          <pc:docMk/>
          <pc:sldMk cId="3950036701" sldId="260"/>
        </pc:sldMkLst>
        <pc:spChg chg="mod">
          <ac:chgData name="Paul Ronalds" userId="28f6c1e0-e914-40d5-b939-8c17d2e168fc" providerId="ADAL" clId="{B6912FDB-BB4B-44CD-B2D1-9F3D52D2050B}" dt="2020-04-22T04:42:13.921" v="414" actId="27636"/>
          <ac:spMkLst>
            <pc:docMk/>
            <pc:sldMk cId="3950036701" sldId="260"/>
            <ac:spMk id="4" creationId="{4473C7B9-D60B-4A96-9FC6-E5FF95F0E02C}"/>
          </ac:spMkLst>
        </pc:spChg>
        <pc:spChg chg="del">
          <ac:chgData name="Paul Ronalds" userId="28f6c1e0-e914-40d5-b939-8c17d2e168fc" providerId="ADAL" clId="{B6912FDB-BB4B-44CD-B2D1-9F3D52D2050B}" dt="2020-04-22T04:44:20.868" v="518" actId="21"/>
          <ac:spMkLst>
            <pc:docMk/>
            <pc:sldMk cId="3950036701" sldId="260"/>
            <ac:spMk id="5" creationId="{794DBD68-6399-40A8-910A-41E5303D4166}"/>
          </ac:spMkLst>
        </pc:spChg>
        <pc:spChg chg="del">
          <ac:chgData name="Paul Ronalds" userId="28f6c1e0-e914-40d5-b939-8c17d2e168fc" providerId="ADAL" clId="{B6912FDB-BB4B-44CD-B2D1-9F3D52D2050B}" dt="2020-04-22T04:44:04.409" v="516" actId="21"/>
          <ac:spMkLst>
            <pc:docMk/>
            <pc:sldMk cId="3950036701" sldId="260"/>
            <ac:spMk id="7" creationId="{67C3DBA3-4BF9-45A8-B68C-C2F455B77619}"/>
          </ac:spMkLst>
        </pc:spChg>
        <pc:spChg chg="del">
          <ac:chgData name="Paul Ronalds" userId="28f6c1e0-e914-40d5-b939-8c17d2e168fc" providerId="ADAL" clId="{B6912FDB-BB4B-44CD-B2D1-9F3D52D2050B}" dt="2020-04-22T04:44:28.791" v="520" actId="21"/>
          <ac:spMkLst>
            <pc:docMk/>
            <pc:sldMk cId="3950036701" sldId="260"/>
            <ac:spMk id="9" creationId="{33B552B5-062B-442C-A548-3A836154E15F}"/>
          </ac:spMkLst>
        </pc:spChg>
        <pc:spChg chg="del">
          <ac:chgData name="Paul Ronalds" userId="28f6c1e0-e914-40d5-b939-8c17d2e168fc" providerId="ADAL" clId="{B6912FDB-BB4B-44CD-B2D1-9F3D52D2050B}" dt="2020-04-22T04:44:04.409" v="516" actId="21"/>
          <ac:spMkLst>
            <pc:docMk/>
            <pc:sldMk cId="3950036701" sldId="260"/>
            <ac:spMk id="12" creationId="{679C69E7-3DC3-489E-BD27-0202FEF9831B}"/>
          </ac:spMkLst>
        </pc:spChg>
        <pc:picChg chg="del">
          <ac:chgData name="Paul Ronalds" userId="28f6c1e0-e914-40d5-b939-8c17d2e168fc" providerId="ADAL" clId="{B6912FDB-BB4B-44CD-B2D1-9F3D52D2050B}" dt="2020-04-22T04:43:37.782" v="512" actId="21"/>
          <ac:picMkLst>
            <pc:docMk/>
            <pc:sldMk cId="3950036701" sldId="260"/>
            <ac:picMk id="6" creationId="{2480CFD5-F53A-4164-BFC6-342ED14E8ABB}"/>
          </ac:picMkLst>
        </pc:picChg>
        <pc:picChg chg="del">
          <ac:chgData name="Paul Ronalds" userId="28f6c1e0-e914-40d5-b939-8c17d2e168fc" providerId="ADAL" clId="{B6912FDB-BB4B-44CD-B2D1-9F3D52D2050B}" dt="2020-04-22T04:43:45.448" v="514" actId="21"/>
          <ac:picMkLst>
            <pc:docMk/>
            <pc:sldMk cId="3950036701" sldId="260"/>
            <ac:picMk id="8" creationId="{F1435336-69F0-49BE-80EB-73A0F54B7CA6}"/>
          </ac:picMkLst>
        </pc:picChg>
        <pc:picChg chg="del">
          <ac:chgData name="Paul Ronalds" userId="28f6c1e0-e914-40d5-b939-8c17d2e168fc" providerId="ADAL" clId="{B6912FDB-BB4B-44CD-B2D1-9F3D52D2050B}" dt="2020-04-22T04:43:29.037" v="510" actId="21"/>
          <ac:picMkLst>
            <pc:docMk/>
            <pc:sldMk cId="3950036701" sldId="260"/>
            <ac:picMk id="10" creationId="{4E026F80-3C1E-466C-B994-A78313F1C3A3}"/>
          </ac:picMkLst>
        </pc:picChg>
        <pc:picChg chg="del">
          <ac:chgData name="Paul Ronalds" userId="28f6c1e0-e914-40d5-b939-8c17d2e168fc" providerId="ADAL" clId="{B6912FDB-BB4B-44CD-B2D1-9F3D52D2050B}" dt="2020-04-22T04:44:04.409" v="516" actId="21"/>
          <ac:picMkLst>
            <pc:docMk/>
            <pc:sldMk cId="3950036701" sldId="260"/>
            <ac:picMk id="11" creationId="{425AEC41-2B41-4F74-811D-FF03CCF0924E}"/>
          </ac:picMkLst>
        </pc:picChg>
      </pc:sldChg>
      <pc:sldChg chg="delSp del">
        <pc:chgData name="Paul Ronalds" userId="28f6c1e0-e914-40d5-b939-8c17d2e168fc" providerId="ADAL" clId="{B6912FDB-BB4B-44CD-B2D1-9F3D52D2050B}" dt="2020-04-22T06:46:37.323" v="1549" actId="47"/>
        <pc:sldMkLst>
          <pc:docMk/>
          <pc:sldMk cId="2767772912" sldId="303"/>
        </pc:sldMkLst>
        <pc:spChg chg="del">
          <ac:chgData name="Paul Ronalds" userId="28f6c1e0-e914-40d5-b939-8c17d2e168fc" providerId="ADAL" clId="{B6912FDB-BB4B-44CD-B2D1-9F3D52D2050B}" dt="2020-04-22T06:46:26.300" v="1547" actId="21"/>
          <ac:spMkLst>
            <pc:docMk/>
            <pc:sldMk cId="2767772912" sldId="303"/>
            <ac:spMk id="10" creationId="{00000000-0000-0000-0000-000000000000}"/>
          </ac:spMkLst>
        </pc:spChg>
        <pc:spChg chg="del">
          <ac:chgData name="Paul Ronalds" userId="28f6c1e0-e914-40d5-b939-8c17d2e168fc" providerId="ADAL" clId="{B6912FDB-BB4B-44CD-B2D1-9F3D52D2050B}" dt="2020-04-22T06:46:26.300" v="1547" actId="21"/>
          <ac:spMkLst>
            <pc:docMk/>
            <pc:sldMk cId="2767772912" sldId="303"/>
            <ac:spMk id="28" creationId="{00000000-0000-0000-0000-000000000000}"/>
          </ac:spMkLst>
        </pc:spChg>
        <pc:spChg chg="del">
          <ac:chgData name="Paul Ronalds" userId="28f6c1e0-e914-40d5-b939-8c17d2e168fc" providerId="ADAL" clId="{B6912FDB-BB4B-44CD-B2D1-9F3D52D2050B}" dt="2020-04-22T06:46:26.300" v="1547" actId="21"/>
          <ac:spMkLst>
            <pc:docMk/>
            <pc:sldMk cId="2767772912" sldId="303"/>
            <ac:spMk id="29" creationId="{00000000-0000-0000-0000-000000000000}"/>
          </ac:spMkLst>
        </pc:spChg>
        <pc:spChg chg="del">
          <ac:chgData name="Paul Ronalds" userId="28f6c1e0-e914-40d5-b939-8c17d2e168fc" providerId="ADAL" clId="{B6912FDB-BB4B-44CD-B2D1-9F3D52D2050B}" dt="2020-04-22T06:46:26.300" v="1547" actId="21"/>
          <ac:spMkLst>
            <pc:docMk/>
            <pc:sldMk cId="2767772912" sldId="303"/>
            <ac:spMk id="30" creationId="{00000000-0000-0000-0000-000000000000}"/>
          </ac:spMkLst>
        </pc:spChg>
        <pc:spChg chg="del">
          <ac:chgData name="Paul Ronalds" userId="28f6c1e0-e914-40d5-b939-8c17d2e168fc" providerId="ADAL" clId="{B6912FDB-BB4B-44CD-B2D1-9F3D52D2050B}" dt="2020-04-22T06:46:26.300" v="1547" actId="21"/>
          <ac:spMkLst>
            <pc:docMk/>
            <pc:sldMk cId="2767772912" sldId="303"/>
            <ac:spMk id="31" creationId="{00000000-0000-0000-0000-000000000000}"/>
          </ac:spMkLst>
        </pc:spChg>
        <pc:spChg chg="del">
          <ac:chgData name="Paul Ronalds" userId="28f6c1e0-e914-40d5-b939-8c17d2e168fc" providerId="ADAL" clId="{B6912FDB-BB4B-44CD-B2D1-9F3D52D2050B}" dt="2020-04-22T06:46:26.300" v="1547" actId="21"/>
          <ac:spMkLst>
            <pc:docMk/>
            <pc:sldMk cId="2767772912" sldId="303"/>
            <ac:spMk id="32" creationId="{00000000-0000-0000-0000-000000000000}"/>
          </ac:spMkLst>
        </pc:spChg>
        <pc:spChg chg="del">
          <ac:chgData name="Paul Ronalds" userId="28f6c1e0-e914-40d5-b939-8c17d2e168fc" providerId="ADAL" clId="{B6912FDB-BB4B-44CD-B2D1-9F3D52D2050B}" dt="2020-04-22T06:46:26.300" v="1547" actId="21"/>
          <ac:spMkLst>
            <pc:docMk/>
            <pc:sldMk cId="2767772912" sldId="303"/>
            <ac:spMk id="47" creationId="{48173638-3A29-4902-B656-B3AFC2641AB5}"/>
          </ac:spMkLst>
        </pc:spChg>
        <pc:spChg chg="del">
          <ac:chgData name="Paul Ronalds" userId="28f6c1e0-e914-40d5-b939-8c17d2e168fc" providerId="ADAL" clId="{B6912FDB-BB4B-44CD-B2D1-9F3D52D2050B}" dt="2020-04-22T06:46:26.300" v="1547" actId="21"/>
          <ac:spMkLst>
            <pc:docMk/>
            <pc:sldMk cId="2767772912" sldId="303"/>
            <ac:spMk id="54" creationId="{A4123F21-60B7-4813-9199-6403A5B2DE3A}"/>
          </ac:spMkLst>
        </pc:spChg>
        <pc:spChg chg="del">
          <ac:chgData name="Paul Ronalds" userId="28f6c1e0-e914-40d5-b939-8c17d2e168fc" providerId="ADAL" clId="{B6912FDB-BB4B-44CD-B2D1-9F3D52D2050B}" dt="2020-04-22T06:46:26.300" v="1547" actId="21"/>
          <ac:spMkLst>
            <pc:docMk/>
            <pc:sldMk cId="2767772912" sldId="303"/>
            <ac:spMk id="55" creationId="{89C58168-6042-4383-ACA6-21F2DABE7A8A}"/>
          </ac:spMkLst>
        </pc:spChg>
        <pc:spChg chg="del">
          <ac:chgData name="Paul Ronalds" userId="28f6c1e0-e914-40d5-b939-8c17d2e168fc" providerId="ADAL" clId="{B6912FDB-BB4B-44CD-B2D1-9F3D52D2050B}" dt="2020-04-22T06:46:26.300" v="1547" actId="21"/>
          <ac:spMkLst>
            <pc:docMk/>
            <pc:sldMk cId="2767772912" sldId="303"/>
            <ac:spMk id="56" creationId="{162B5D5B-CC2C-44E6-8CF4-F95D31AE8684}"/>
          </ac:spMkLst>
        </pc:spChg>
        <pc:spChg chg="del">
          <ac:chgData name="Paul Ronalds" userId="28f6c1e0-e914-40d5-b939-8c17d2e168fc" providerId="ADAL" clId="{B6912FDB-BB4B-44CD-B2D1-9F3D52D2050B}" dt="2020-04-22T06:46:26.300" v="1547" actId="21"/>
          <ac:spMkLst>
            <pc:docMk/>
            <pc:sldMk cId="2767772912" sldId="303"/>
            <ac:spMk id="57" creationId="{FD303894-7425-4A08-86CD-D166342A61E0}"/>
          </ac:spMkLst>
        </pc:spChg>
        <pc:grpChg chg="del">
          <ac:chgData name="Paul Ronalds" userId="28f6c1e0-e914-40d5-b939-8c17d2e168fc" providerId="ADAL" clId="{B6912FDB-BB4B-44CD-B2D1-9F3D52D2050B}" dt="2020-04-22T06:46:26.300" v="1547" actId="21"/>
          <ac:grpSpMkLst>
            <pc:docMk/>
            <pc:sldMk cId="2767772912" sldId="303"/>
            <ac:grpSpMk id="107" creationId="{00000000-0000-0000-0000-000000000000}"/>
          </ac:grpSpMkLst>
        </pc:grpChg>
        <pc:picChg chg="del">
          <ac:chgData name="Paul Ronalds" userId="28f6c1e0-e914-40d5-b939-8c17d2e168fc" providerId="ADAL" clId="{B6912FDB-BB4B-44CD-B2D1-9F3D52D2050B}" dt="2020-04-22T06:46:26.300" v="1547" actId="21"/>
          <ac:picMkLst>
            <pc:docMk/>
            <pc:sldMk cId="2767772912" sldId="303"/>
            <ac:picMk id="3" creationId="{3B41A00B-35A0-4E1E-8BEA-3358D19E05DF}"/>
          </ac:picMkLst>
        </pc:picChg>
        <pc:picChg chg="del">
          <ac:chgData name="Paul Ronalds" userId="28f6c1e0-e914-40d5-b939-8c17d2e168fc" providerId="ADAL" clId="{B6912FDB-BB4B-44CD-B2D1-9F3D52D2050B}" dt="2020-04-22T06:46:26.300" v="1547" actId="21"/>
          <ac:picMkLst>
            <pc:docMk/>
            <pc:sldMk cId="2767772912" sldId="303"/>
            <ac:picMk id="58" creationId="{79BB523D-76BD-4603-81ED-2BBF7825558D}"/>
          </ac:picMkLst>
        </pc:picChg>
        <pc:picChg chg="del">
          <ac:chgData name="Paul Ronalds" userId="28f6c1e0-e914-40d5-b939-8c17d2e168fc" providerId="ADAL" clId="{B6912FDB-BB4B-44CD-B2D1-9F3D52D2050B}" dt="2020-04-22T06:46:26.300" v="1547" actId="21"/>
          <ac:picMkLst>
            <pc:docMk/>
            <pc:sldMk cId="2767772912" sldId="303"/>
            <ac:picMk id="62" creationId="{D9B1EC78-B81E-48CF-9335-0B42C94A2AA1}"/>
          </ac:picMkLst>
        </pc:picChg>
        <pc:picChg chg="del">
          <ac:chgData name="Paul Ronalds" userId="28f6c1e0-e914-40d5-b939-8c17d2e168fc" providerId="ADAL" clId="{B6912FDB-BB4B-44CD-B2D1-9F3D52D2050B}" dt="2020-04-22T06:46:26.300" v="1547" actId="21"/>
          <ac:picMkLst>
            <pc:docMk/>
            <pc:sldMk cId="2767772912" sldId="303"/>
            <ac:picMk id="63" creationId="{6B3173D0-6436-4B4D-B69B-5389792F2A15}"/>
          </ac:picMkLst>
        </pc:picChg>
      </pc:sldChg>
      <pc:sldChg chg="delSp del">
        <pc:chgData name="Paul Ronalds" userId="28f6c1e0-e914-40d5-b939-8c17d2e168fc" providerId="ADAL" clId="{B6912FDB-BB4B-44CD-B2D1-9F3D52D2050B}" dt="2020-04-22T04:34:58.586" v="263" actId="47"/>
        <pc:sldMkLst>
          <pc:docMk/>
          <pc:sldMk cId="1487898734" sldId="515"/>
        </pc:sldMkLst>
        <pc:spChg chg="del">
          <ac:chgData name="Paul Ronalds" userId="28f6c1e0-e914-40d5-b939-8c17d2e168fc" providerId="ADAL" clId="{B6912FDB-BB4B-44CD-B2D1-9F3D52D2050B}" dt="2020-04-22T04:34:12.484" v="257" actId="21"/>
          <ac:spMkLst>
            <pc:docMk/>
            <pc:sldMk cId="1487898734" sldId="515"/>
            <ac:spMk id="3" creationId="{597EFB76-02B8-49BC-BB9F-7DA8F1F78551}"/>
          </ac:spMkLst>
        </pc:spChg>
        <pc:spChg chg="del">
          <ac:chgData name="Paul Ronalds" userId="28f6c1e0-e914-40d5-b939-8c17d2e168fc" providerId="ADAL" clId="{B6912FDB-BB4B-44CD-B2D1-9F3D52D2050B}" dt="2020-04-22T04:34:51.129" v="261" actId="21"/>
          <ac:spMkLst>
            <pc:docMk/>
            <pc:sldMk cId="1487898734" sldId="515"/>
            <ac:spMk id="8" creationId="{C6594984-9BC3-428D-B5E7-37F89BA6B923}"/>
          </ac:spMkLst>
        </pc:spChg>
      </pc:sldChg>
      <pc:sldChg chg="del">
        <pc:chgData name="Paul Ronalds" userId="28f6c1e0-e914-40d5-b939-8c17d2e168fc" providerId="ADAL" clId="{B6912FDB-BB4B-44CD-B2D1-9F3D52D2050B}" dt="2020-04-22T06:14:02.417" v="967" actId="47"/>
        <pc:sldMkLst>
          <pc:docMk/>
          <pc:sldMk cId="3973708003" sldId="516"/>
        </pc:sldMkLst>
      </pc:sldChg>
      <pc:sldChg chg="addSp modSp modNotesTx">
        <pc:chgData name="Paul Ronalds" userId="28f6c1e0-e914-40d5-b939-8c17d2e168fc" providerId="ADAL" clId="{B6912FDB-BB4B-44CD-B2D1-9F3D52D2050B}" dt="2020-04-29T00:37:53.564" v="3345" actId="113"/>
        <pc:sldMkLst>
          <pc:docMk/>
          <pc:sldMk cId="1101433758" sldId="722"/>
        </pc:sldMkLst>
        <pc:spChg chg="add mod">
          <ac:chgData name="Paul Ronalds" userId="28f6c1e0-e914-40d5-b939-8c17d2e168fc" providerId="ADAL" clId="{B6912FDB-BB4B-44CD-B2D1-9F3D52D2050B}" dt="2020-04-22T04:31:15.912" v="152" actId="6549"/>
          <ac:spMkLst>
            <pc:docMk/>
            <pc:sldMk cId="1101433758" sldId="722"/>
            <ac:spMk id="2" creationId="{09A2E254-7A12-44FE-AED3-64161A3A62CE}"/>
          </ac:spMkLst>
        </pc:spChg>
        <pc:picChg chg="mod">
          <ac:chgData name="Paul Ronalds" userId="28f6c1e0-e914-40d5-b939-8c17d2e168fc" providerId="ADAL" clId="{B6912FDB-BB4B-44CD-B2D1-9F3D52D2050B}" dt="2020-04-22T04:30:21.151" v="135" actId="1076"/>
          <ac:picMkLst>
            <pc:docMk/>
            <pc:sldMk cId="1101433758" sldId="722"/>
            <ac:picMk id="3" creationId="{00000000-0000-0000-0000-000000000000}"/>
          </ac:picMkLst>
        </pc:picChg>
        <pc:picChg chg="mod ord">
          <ac:chgData name="Paul Ronalds" userId="28f6c1e0-e914-40d5-b939-8c17d2e168fc" providerId="ADAL" clId="{B6912FDB-BB4B-44CD-B2D1-9F3D52D2050B}" dt="2020-04-22T04:31:29.352" v="154" actId="166"/>
          <ac:picMkLst>
            <pc:docMk/>
            <pc:sldMk cId="1101433758" sldId="722"/>
            <ac:picMk id="6" creationId="{00000000-0000-0000-0000-000000000000}"/>
          </ac:picMkLst>
        </pc:picChg>
        <pc:picChg chg="mod">
          <ac:chgData name="Paul Ronalds" userId="28f6c1e0-e914-40d5-b939-8c17d2e168fc" providerId="ADAL" clId="{B6912FDB-BB4B-44CD-B2D1-9F3D52D2050B}" dt="2020-04-22T04:30:10.983" v="131" actId="1076"/>
          <ac:picMkLst>
            <pc:docMk/>
            <pc:sldMk cId="1101433758" sldId="722"/>
            <ac:picMk id="1026" creationId="{303B9565-3663-4BAD-B6A9-759B3FF8B189}"/>
          </ac:picMkLst>
        </pc:picChg>
      </pc:sldChg>
      <pc:sldChg chg="delSp modSp del">
        <pc:chgData name="Paul Ronalds" userId="28f6c1e0-e914-40d5-b939-8c17d2e168fc" providerId="ADAL" clId="{B6912FDB-BB4B-44CD-B2D1-9F3D52D2050B}" dt="2020-04-22T04:57:53.774" v="656" actId="47"/>
        <pc:sldMkLst>
          <pc:docMk/>
          <pc:sldMk cId="97645055" sldId="725"/>
        </pc:sldMkLst>
        <pc:spChg chg="mod">
          <ac:chgData name="Paul Ronalds" userId="28f6c1e0-e914-40d5-b939-8c17d2e168fc" providerId="ADAL" clId="{B6912FDB-BB4B-44CD-B2D1-9F3D52D2050B}" dt="2020-04-22T04:42:30.271" v="432" actId="21"/>
          <ac:spMkLst>
            <pc:docMk/>
            <pc:sldMk cId="97645055" sldId="725"/>
            <ac:spMk id="10" creationId="{00000000-0000-0000-0000-000000000000}"/>
          </ac:spMkLst>
        </pc:spChg>
        <pc:spChg chg="mod">
          <ac:chgData name="Paul Ronalds" userId="28f6c1e0-e914-40d5-b939-8c17d2e168fc" providerId="ADAL" clId="{B6912FDB-BB4B-44CD-B2D1-9F3D52D2050B}" dt="2020-04-22T04:52:11.937" v="643" actId="21"/>
          <ac:spMkLst>
            <pc:docMk/>
            <pc:sldMk cId="97645055" sldId="725"/>
            <ac:spMk id="13" creationId="{BE864A3F-CEFC-4537-B5B1-94A28C7A7EB1}"/>
          </ac:spMkLst>
        </pc:spChg>
        <pc:spChg chg="del mod">
          <ac:chgData name="Paul Ronalds" userId="28f6c1e0-e914-40d5-b939-8c17d2e168fc" providerId="ADAL" clId="{B6912FDB-BB4B-44CD-B2D1-9F3D52D2050B}" dt="2020-04-22T04:45:01.842" v="526"/>
          <ac:spMkLst>
            <pc:docMk/>
            <pc:sldMk cId="97645055" sldId="725"/>
            <ac:spMk id="33" creationId="{3ECC014E-A7FA-44B5-8783-3CF8939212E5}"/>
          </ac:spMkLst>
        </pc:spChg>
        <pc:spChg chg="mod">
          <ac:chgData name="Paul Ronalds" userId="28f6c1e0-e914-40d5-b939-8c17d2e168fc" providerId="ADAL" clId="{B6912FDB-BB4B-44CD-B2D1-9F3D52D2050B}" dt="2020-04-22T04:51:13.758" v="597" actId="21"/>
          <ac:spMkLst>
            <pc:docMk/>
            <pc:sldMk cId="97645055" sldId="725"/>
            <ac:spMk id="34" creationId="{1E1E7BF5-05D0-4168-B196-016420B3393E}"/>
          </ac:spMkLst>
        </pc:spChg>
        <pc:spChg chg="del mod">
          <ac:chgData name="Paul Ronalds" userId="28f6c1e0-e914-40d5-b939-8c17d2e168fc" providerId="ADAL" clId="{B6912FDB-BB4B-44CD-B2D1-9F3D52D2050B}" dt="2020-04-22T04:51:28.572" v="605"/>
          <ac:spMkLst>
            <pc:docMk/>
            <pc:sldMk cId="97645055" sldId="725"/>
            <ac:spMk id="35" creationId="{DF8B497C-AF06-4186-A886-38E4F539C8E8}"/>
          </ac:spMkLst>
        </pc:spChg>
        <pc:spChg chg="del mod">
          <ac:chgData name="Paul Ronalds" userId="28f6c1e0-e914-40d5-b939-8c17d2e168fc" providerId="ADAL" clId="{B6912FDB-BB4B-44CD-B2D1-9F3D52D2050B}" dt="2020-04-22T04:51:48.758" v="626"/>
          <ac:spMkLst>
            <pc:docMk/>
            <pc:sldMk cId="97645055" sldId="725"/>
            <ac:spMk id="36" creationId="{76B04EB1-03C4-4B0C-B8A9-1E62C15488C9}"/>
          </ac:spMkLst>
        </pc:spChg>
      </pc:sldChg>
      <pc:sldChg chg="delSp modSp del ord">
        <pc:chgData name="Paul Ronalds" userId="28f6c1e0-e914-40d5-b939-8c17d2e168fc" providerId="ADAL" clId="{B6912FDB-BB4B-44CD-B2D1-9F3D52D2050B}" dt="2020-04-22T06:05:11.224" v="934" actId="47"/>
        <pc:sldMkLst>
          <pc:docMk/>
          <pc:sldMk cId="122299155" sldId="726"/>
        </pc:sldMkLst>
        <pc:picChg chg="del mod">
          <ac:chgData name="Paul Ronalds" userId="28f6c1e0-e914-40d5-b939-8c17d2e168fc" providerId="ADAL" clId="{B6912FDB-BB4B-44CD-B2D1-9F3D52D2050B}" dt="2020-04-22T05:51:52.600" v="766" actId="21"/>
          <ac:picMkLst>
            <pc:docMk/>
            <pc:sldMk cId="122299155" sldId="726"/>
            <ac:picMk id="7170" creationId="{E1208557-82CD-4065-A78D-D792CBA50C11}"/>
          </ac:picMkLst>
        </pc:picChg>
      </pc:sldChg>
      <pc:sldChg chg="addSp delSp modSp del ord">
        <pc:chgData name="Paul Ronalds" userId="28f6c1e0-e914-40d5-b939-8c17d2e168fc" providerId="ADAL" clId="{B6912FDB-BB4B-44CD-B2D1-9F3D52D2050B}" dt="2020-04-22T06:30:21.512" v="1256" actId="47"/>
        <pc:sldMkLst>
          <pc:docMk/>
          <pc:sldMk cId="408408546" sldId="730"/>
        </pc:sldMkLst>
        <pc:spChg chg="del mod">
          <ac:chgData name="Paul Ronalds" userId="28f6c1e0-e914-40d5-b939-8c17d2e168fc" providerId="ADAL" clId="{B6912FDB-BB4B-44CD-B2D1-9F3D52D2050B}" dt="2020-04-22T06:30:12.313" v="1253" actId="21"/>
          <ac:spMkLst>
            <pc:docMk/>
            <pc:sldMk cId="408408546" sldId="730"/>
            <ac:spMk id="3" creationId="{00000000-0000-0000-0000-000000000000}"/>
          </ac:spMkLst>
        </pc:spChg>
        <pc:spChg chg="add mod">
          <ac:chgData name="Paul Ronalds" userId="28f6c1e0-e914-40d5-b939-8c17d2e168fc" providerId="ADAL" clId="{B6912FDB-BB4B-44CD-B2D1-9F3D52D2050B}" dt="2020-04-22T06:30:12.313" v="1253" actId="21"/>
          <ac:spMkLst>
            <pc:docMk/>
            <pc:sldMk cId="408408546" sldId="730"/>
            <ac:spMk id="5" creationId="{904ED99A-86C0-463C-A209-98AA6B9BEB48}"/>
          </ac:spMkLst>
        </pc:spChg>
      </pc:sldChg>
      <pc:sldChg chg="addSp delSp modSp modNotesTx">
        <pc:chgData name="Paul Ronalds" userId="28f6c1e0-e914-40d5-b939-8c17d2e168fc" providerId="ADAL" clId="{B6912FDB-BB4B-44CD-B2D1-9F3D52D2050B}" dt="2020-04-29T02:07:31.983" v="6030" actId="14100"/>
        <pc:sldMkLst>
          <pc:docMk/>
          <pc:sldMk cId="1645785323" sldId="732"/>
        </pc:sldMkLst>
        <pc:spChg chg="del">
          <ac:chgData name="Paul Ronalds" userId="28f6c1e0-e914-40d5-b939-8c17d2e168fc" providerId="ADAL" clId="{B6912FDB-BB4B-44CD-B2D1-9F3D52D2050B}" dt="2020-04-22T04:23:57.242" v="35" actId="478"/>
          <ac:spMkLst>
            <pc:docMk/>
            <pc:sldMk cId="1645785323" sldId="732"/>
            <ac:spMk id="2" creationId="{B557B475-315B-47BF-BD91-B66C6BE64D4C}"/>
          </ac:spMkLst>
        </pc:spChg>
        <pc:spChg chg="mod">
          <ac:chgData name="Paul Ronalds" userId="28f6c1e0-e914-40d5-b939-8c17d2e168fc" providerId="ADAL" clId="{B6912FDB-BB4B-44CD-B2D1-9F3D52D2050B}" dt="2020-04-22T04:34:02.731" v="255" actId="1076"/>
          <ac:spMkLst>
            <pc:docMk/>
            <pc:sldMk cId="1645785323" sldId="732"/>
            <ac:spMk id="3" creationId="{E372F5F8-32A4-4D51-AD0A-A471EF295F4D}"/>
          </ac:spMkLst>
        </pc:spChg>
        <pc:spChg chg="del">
          <ac:chgData name="Paul Ronalds" userId="28f6c1e0-e914-40d5-b939-8c17d2e168fc" providerId="ADAL" clId="{B6912FDB-BB4B-44CD-B2D1-9F3D52D2050B}" dt="2020-04-22T04:24:09.412" v="38" actId="478"/>
          <ac:spMkLst>
            <pc:docMk/>
            <pc:sldMk cId="1645785323" sldId="732"/>
            <ac:spMk id="8" creationId="{751A7616-3C31-4A3E-A9EF-F061084040E9}"/>
          </ac:spMkLst>
        </pc:spChg>
        <pc:spChg chg="del">
          <ac:chgData name="Paul Ronalds" userId="28f6c1e0-e914-40d5-b939-8c17d2e168fc" providerId="ADAL" clId="{B6912FDB-BB4B-44CD-B2D1-9F3D52D2050B}" dt="2020-04-22T04:24:02.162" v="36" actId="478"/>
          <ac:spMkLst>
            <pc:docMk/>
            <pc:sldMk cId="1645785323" sldId="732"/>
            <ac:spMk id="10" creationId="{CE4430D0-DA02-463B-8585-01AAFFD09F4D}"/>
          </ac:spMkLst>
        </pc:spChg>
        <pc:spChg chg="del">
          <ac:chgData name="Paul Ronalds" userId="28f6c1e0-e914-40d5-b939-8c17d2e168fc" providerId="ADAL" clId="{B6912FDB-BB4B-44CD-B2D1-9F3D52D2050B}" dt="2020-04-22T04:24:02.162" v="36" actId="478"/>
          <ac:spMkLst>
            <pc:docMk/>
            <pc:sldMk cId="1645785323" sldId="732"/>
            <ac:spMk id="11" creationId="{FAD56FF9-3C57-46D9-A867-CAF2232C46F7}"/>
          </ac:spMkLst>
        </pc:spChg>
        <pc:spChg chg="del">
          <ac:chgData name="Paul Ronalds" userId="28f6c1e0-e914-40d5-b939-8c17d2e168fc" providerId="ADAL" clId="{B6912FDB-BB4B-44CD-B2D1-9F3D52D2050B}" dt="2020-04-22T04:23:57.242" v="35" actId="478"/>
          <ac:spMkLst>
            <pc:docMk/>
            <pc:sldMk cId="1645785323" sldId="732"/>
            <ac:spMk id="12" creationId="{45EE5213-32FF-4E6D-9DDF-E39FC3EFB1E8}"/>
          </ac:spMkLst>
        </pc:spChg>
        <pc:spChg chg="del">
          <ac:chgData name="Paul Ronalds" userId="28f6c1e0-e914-40d5-b939-8c17d2e168fc" providerId="ADAL" clId="{B6912FDB-BB4B-44CD-B2D1-9F3D52D2050B}" dt="2020-04-22T04:23:51.397" v="34" actId="478"/>
          <ac:spMkLst>
            <pc:docMk/>
            <pc:sldMk cId="1645785323" sldId="732"/>
            <ac:spMk id="14" creationId="{3C811A67-3F29-412F-9A5A-AE811F995260}"/>
          </ac:spMkLst>
        </pc:spChg>
        <pc:spChg chg="del">
          <ac:chgData name="Paul Ronalds" userId="28f6c1e0-e914-40d5-b939-8c17d2e168fc" providerId="ADAL" clId="{B6912FDB-BB4B-44CD-B2D1-9F3D52D2050B}" dt="2020-04-22T04:23:57.242" v="35" actId="478"/>
          <ac:spMkLst>
            <pc:docMk/>
            <pc:sldMk cId="1645785323" sldId="732"/>
            <ac:spMk id="15" creationId="{4FD07EA6-9728-49D0-B88D-8F91683705CB}"/>
          </ac:spMkLst>
        </pc:spChg>
        <pc:spChg chg="del">
          <ac:chgData name="Paul Ronalds" userId="28f6c1e0-e914-40d5-b939-8c17d2e168fc" providerId="ADAL" clId="{B6912FDB-BB4B-44CD-B2D1-9F3D52D2050B}" dt="2020-04-22T04:24:02.162" v="36" actId="478"/>
          <ac:spMkLst>
            <pc:docMk/>
            <pc:sldMk cId="1645785323" sldId="732"/>
            <ac:spMk id="16" creationId="{92E2F776-39A7-42E6-BCEA-7AC4BF7EEF09}"/>
          </ac:spMkLst>
        </pc:spChg>
        <pc:spChg chg="mod">
          <ac:chgData name="Paul Ronalds" userId="28f6c1e0-e914-40d5-b939-8c17d2e168fc" providerId="ADAL" clId="{B6912FDB-BB4B-44CD-B2D1-9F3D52D2050B}" dt="2020-04-29T02:07:31.983" v="6030" actId="14100"/>
          <ac:spMkLst>
            <pc:docMk/>
            <pc:sldMk cId="1645785323" sldId="732"/>
            <ac:spMk id="18" creationId="{608B8153-CB17-4B1F-B711-AD409FA035D2}"/>
          </ac:spMkLst>
        </pc:spChg>
        <pc:spChg chg="del">
          <ac:chgData name="Paul Ronalds" userId="28f6c1e0-e914-40d5-b939-8c17d2e168fc" providerId="ADAL" clId="{B6912FDB-BB4B-44CD-B2D1-9F3D52D2050B}" dt="2020-04-22T04:23:57.242" v="35" actId="478"/>
          <ac:spMkLst>
            <pc:docMk/>
            <pc:sldMk cId="1645785323" sldId="732"/>
            <ac:spMk id="19" creationId="{C5A455BB-A35B-4BDC-A788-079FEFC17858}"/>
          </ac:spMkLst>
        </pc:spChg>
        <pc:spChg chg="add mod">
          <ac:chgData name="Paul Ronalds" userId="28f6c1e0-e914-40d5-b939-8c17d2e168fc" providerId="ADAL" clId="{B6912FDB-BB4B-44CD-B2D1-9F3D52D2050B}" dt="2020-04-29T01:18:30.117" v="4634" actId="113"/>
          <ac:spMkLst>
            <pc:docMk/>
            <pc:sldMk cId="1645785323" sldId="732"/>
            <ac:spMk id="20" creationId="{2CAB3C4C-B43E-40AC-B995-FB093F6FA6B9}"/>
          </ac:spMkLst>
        </pc:spChg>
        <pc:spChg chg="add mod">
          <ac:chgData name="Paul Ronalds" userId="28f6c1e0-e914-40d5-b939-8c17d2e168fc" providerId="ADAL" clId="{B6912FDB-BB4B-44CD-B2D1-9F3D52D2050B}" dt="2020-04-29T01:20:28.119" v="4642" actId="20577"/>
          <ac:spMkLst>
            <pc:docMk/>
            <pc:sldMk cId="1645785323" sldId="732"/>
            <ac:spMk id="21" creationId="{CABF155C-AF7E-44DE-972A-6D7BDDC83F47}"/>
          </ac:spMkLst>
        </pc:spChg>
        <pc:graphicFrameChg chg="del">
          <ac:chgData name="Paul Ronalds" userId="28f6c1e0-e914-40d5-b939-8c17d2e168fc" providerId="ADAL" clId="{B6912FDB-BB4B-44CD-B2D1-9F3D52D2050B}" dt="2020-04-22T04:24:06.141" v="37" actId="478"/>
          <ac:graphicFrameMkLst>
            <pc:docMk/>
            <pc:sldMk cId="1645785323" sldId="732"/>
            <ac:graphicFrameMk id="9" creationId="{A3C4E71B-B6D2-4B67-B268-FE299D5938B2}"/>
          </ac:graphicFrameMkLst>
        </pc:graphicFrameChg>
        <pc:picChg chg="del">
          <ac:chgData name="Paul Ronalds" userId="28f6c1e0-e914-40d5-b939-8c17d2e168fc" providerId="ADAL" clId="{B6912FDB-BB4B-44CD-B2D1-9F3D52D2050B}" dt="2020-04-22T04:24:02.162" v="36" actId="478"/>
          <ac:picMkLst>
            <pc:docMk/>
            <pc:sldMk cId="1645785323" sldId="732"/>
            <ac:picMk id="4" creationId="{D7380591-473A-4C14-BF83-D27D59C8D256}"/>
          </ac:picMkLst>
        </pc:picChg>
        <pc:picChg chg="del">
          <ac:chgData name="Paul Ronalds" userId="28f6c1e0-e914-40d5-b939-8c17d2e168fc" providerId="ADAL" clId="{B6912FDB-BB4B-44CD-B2D1-9F3D52D2050B}" dt="2020-04-22T04:23:57.242" v="35" actId="478"/>
          <ac:picMkLst>
            <pc:docMk/>
            <pc:sldMk cId="1645785323" sldId="732"/>
            <ac:picMk id="5" creationId="{3D04EF8D-04DF-4902-8B53-128B21E63CB1}"/>
          </ac:picMkLst>
        </pc:picChg>
        <pc:picChg chg="del">
          <ac:chgData name="Paul Ronalds" userId="28f6c1e0-e914-40d5-b939-8c17d2e168fc" providerId="ADAL" clId="{B6912FDB-BB4B-44CD-B2D1-9F3D52D2050B}" dt="2020-04-22T04:24:02.162" v="36" actId="478"/>
          <ac:picMkLst>
            <pc:docMk/>
            <pc:sldMk cId="1645785323" sldId="732"/>
            <ac:picMk id="6" creationId="{E614C581-F242-42B0-AF5C-B0B89E41ACD2}"/>
          </ac:picMkLst>
        </pc:picChg>
        <pc:picChg chg="del">
          <ac:chgData name="Paul Ronalds" userId="28f6c1e0-e914-40d5-b939-8c17d2e168fc" providerId="ADAL" clId="{B6912FDB-BB4B-44CD-B2D1-9F3D52D2050B}" dt="2020-04-22T04:23:57.242" v="35" actId="478"/>
          <ac:picMkLst>
            <pc:docMk/>
            <pc:sldMk cId="1645785323" sldId="732"/>
            <ac:picMk id="24" creationId="{51D0613F-C3A0-4768-9EF7-26786516582C}"/>
          </ac:picMkLst>
        </pc:picChg>
        <pc:picChg chg="del">
          <ac:chgData name="Paul Ronalds" userId="28f6c1e0-e914-40d5-b939-8c17d2e168fc" providerId="ADAL" clId="{B6912FDB-BB4B-44CD-B2D1-9F3D52D2050B}" dt="2020-04-22T04:24:02.162" v="36" actId="478"/>
          <ac:picMkLst>
            <pc:docMk/>
            <pc:sldMk cId="1645785323" sldId="732"/>
            <ac:picMk id="2050" creationId="{652B12A1-9731-4541-8877-B5FFB70DF5AE}"/>
          </ac:picMkLst>
        </pc:picChg>
        <pc:picChg chg="del">
          <ac:chgData name="Paul Ronalds" userId="28f6c1e0-e914-40d5-b939-8c17d2e168fc" providerId="ADAL" clId="{B6912FDB-BB4B-44CD-B2D1-9F3D52D2050B}" dt="2020-04-22T04:23:57.242" v="35" actId="478"/>
          <ac:picMkLst>
            <pc:docMk/>
            <pc:sldMk cId="1645785323" sldId="732"/>
            <ac:picMk id="2052" creationId="{4CCC82DC-0AE4-4A5E-919B-9B77F44EE05B}"/>
          </ac:picMkLst>
        </pc:picChg>
      </pc:sldChg>
      <pc:sldChg chg="addSp delSp modSp add modNotesTx">
        <pc:chgData name="Paul Ronalds" userId="28f6c1e0-e914-40d5-b939-8c17d2e168fc" providerId="ADAL" clId="{B6912FDB-BB4B-44CD-B2D1-9F3D52D2050B}" dt="2020-04-29T01:50:15.502" v="5864" actId="20577"/>
        <pc:sldMkLst>
          <pc:docMk/>
          <pc:sldMk cId="1135224634" sldId="733"/>
        </pc:sldMkLst>
        <pc:spChg chg="mod">
          <ac:chgData name="Paul Ronalds" userId="28f6c1e0-e914-40d5-b939-8c17d2e168fc" providerId="ADAL" clId="{B6912FDB-BB4B-44CD-B2D1-9F3D52D2050B}" dt="2020-04-22T06:44:42.121" v="1534" actId="20577"/>
          <ac:spMkLst>
            <pc:docMk/>
            <pc:sldMk cId="1135224634" sldId="733"/>
            <ac:spMk id="3" creationId="{E372F5F8-32A4-4D51-AD0A-A471EF295F4D}"/>
          </ac:spMkLst>
        </pc:spChg>
        <pc:spChg chg="del">
          <ac:chgData name="Paul Ronalds" userId="28f6c1e0-e914-40d5-b939-8c17d2e168fc" providerId="ADAL" clId="{B6912FDB-BB4B-44CD-B2D1-9F3D52D2050B}" dt="2020-04-22T06:40:50.983" v="1379" actId="478"/>
          <ac:spMkLst>
            <pc:docMk/>
            <pc:sldMk cId="1135224634" sldId="733"/>
            <ac:spMk id="8" creationId="{751A7616-3C31-4A3E-A9EF-F061084040E9}"/>
          </ac:spMkLst>
        </pc:spChg>
        <pc:spChg chg="mod">
          <ac:chgData name="Paul Ronalds" userId="28f6c1e0-e914-40d5-b939-8c17d2e168fc" providerId="ADAL" clId="{B6912FDB-BB4B-44CD-B2D1-9F3D52D2050B}" dt="2020-04-22T06:40:34.604" v="1378" actId="20577"/>
          <ac:spMkLst>
            <pc:docMk/>
            <pc:sldMk cId="1135224634" sldId="733"/>
            <ac:spMk id="12" creationId="{45EE5213-32FF-4E6D-9DDF-E39FC3EFB1E8}"/>
          </ac:spMkLst>
        </pc:spChg>
        <pc:spChg chg="del">
          <ac:chgData name="Paul Ronalds" userId="28f6c1e0-e914-40d5-b939-8c17d2e168fc" providerId="ADAL" clId="{B6912FDB-BB4B-44CD-B2D1-9F3D52D2050B}" dt="2020-04-22T06:44:58.843" v="1537" actId="478"/>
          <ac:spMkLst>
            <pc:docMk/>
            <pc:sldMk cId="1135224634" sldId="733"/>
            <ac:spMk id="18" creationId="{608B8153-CB17-4B1F-B711-AD409FA035D2}"/>
          </ac:spMkLst>
        </pc:spChg>
        <pc:spChg chg="add mod">
          <ac:chgData name="Paul Ronalds" userId="28f6c1e0-e914-40d5-b939-8c17d2e168fc" providerId="ADAL" clId="{B6912FDB-BB4B-44CD-B2D1-9F3D52D2050B}" dt="2020-04-22T06:45:02.950" v="1538" actId="1076"/>
          <ac:spMkLst>
            <pc:docMk/>
            <pc:sldMk cId="1135224634" sldId="733"/>
            <ac:spMk id="20" creationId="{BD9C915E-7151-48F6-A185-D480DE4086FD}"/>
          </ac:spMkLst>
        </pc:spChg>
      </pc:sldChg>
      <pc:sldChg chg="addSp delSp modSp add ord modNotes modNotesTx">
        <pc:chgData name="Paul Ronalds" userId="28f6c1e0-e914-40d5-b939-8c17d2e168fc" providerId="ADAL" clId="{B6912FDB-BB4B-44CD-B2D1-9F3D52D2050B}" dt="2020-04-29T02:26:18.552" v="6212" actId="14100"/>
        <pc:sldMkLst>
          <pc:docMk/>
          <pc:sldMk cId="3792681690" sldId="734"/>
        </pc:sldMkLst>
        <pc:spChg chg="del">
          <ac:chgData name="Paul Ronalds" userId="28f6c1e0-e914-40d5-b939-8c17d2e168fc" providerId="ADAL" clId="{B6912FDB-BB4B-44CD-B2D1-9F3D52D2050B}" dt="2020-04-22T04:27:13.505" v="46" actId="478"/>
          <ac:spMkLst>
            <pc:docMk/>
            <pc:sldMk cId="3792681690" sldId="734"/>
            <ac:spMk id="2" creationId="{09720EE7-162B-4D4D-96F4-0753D944C0F8}"/>
          </ac:spMkLst>
        </pc:spChg>
        <pc:spChg chg="del">
          <ac:chgData name="Paul Ronalds" userId="28f6c1e0-e914-40d5-b939-8c17d2e168fc" providerId="ADAL" clId="{B6912FDB-BB4B-44CD-B2D1-9F3D52D2050B}" dt="2020-04-22T04:27:09.009" v="44" actId="478"/>
          <ac:spMkLst>
            <pc:docMk/>
            <pc:sldMk cId="3792681690" sldId="734"/>
            <ac:spMk id="3" creationId="{597EFB76-02B8-49BC-BB9F-7DA8F1F78551}"/>
          </ac:spMkLst>
        </pc:spChg>
        <pc:spChg chg="del">
          <ac:chgData name="Paul Ronalds" userId="28f6c1e0-e914-40d5-b939-8c17d2e168fc" providerId="ADAL" clId="{B6912FDB-BB4B-44CD-B2D1-9F3D52D2050B}" dt="2020-04-22T04:27:11.365" v="45" actId="478"/>
          <ac:spMkLst>
            <pc:docMk/>
            <pc:sldMk cId="3792681690" sldId="734"/>
            <ac:spMk id="5" creationId="{04F75106-5E90-4F35-9D7A-66382B1BF1D3}"/>
          </ac:spMkLst>
        </pc:spChg>
        <pc:spChg chg="add del mod">
          <ac:chgData name="Paul Ronalds" userId="28f6c1e0-e914-40d5-b939-8c17d2e168fc" providerId="ADAL" clId="{B6912FDB-BB4B-44CD-B2D1-9F3D52D2050B}" dt="2020-04-22T04:27:16.814" v="47" actId="478"/>
          <ac:spMkLst>
            <pc:docMk/>
            <pc:sldMk cId="3792681690" sldId="734"/>
            <ac:spMk id="6" creationId="{66F4E9F6-421B-43F1-9C35-57A74CAA6942}"/>
          </ac:spMkLst>
        </pc:spChg>
        <pc:picChg chg="add mod">
          <ac:chgData name="Paul Ronalds" userId="28f6c1e0-e914-40d5-b939-8c17d2e168fc" providerId="ADAL" clId="{B6912FDB-BB4B-44CD-B2D1-9F3D52D2050B}" dt="2020-04-22T04:27:34.599" v="52" actId="1076"/>
          <ac:picMkLst>
            <pc:docMk/>
            <pc:sldMk cId="3792681690" sldId="734"/>
            <ac:picMk id="2050" creationId="{91099A59-8C4A-4375-BAB4-317832910B37}"/>
          </ac:picMkLst>
        </pc:picChg>
      </pc:sldChg>
      <pc:sldChg chg="addSp delSp modSp add ord modNotes modNotesTx">
        <pc:chgData name="Paul Ronalds" userId="28f6c1e0-e914-40d5-b939-8c17d2e168fc" providerId="ADAL" clId="{B6912FDB-BB4B-44CD-B2D1-9F3D52D2050B}" dt="2020-04-29T02:25:34.871" v="6210" actId="20577"/>
        <pc:sldMkLst>
          <pc:docMk/>
          <pc:sldMk cId="1381481458" sldId="735"/>
        </pc:sldMkLst>
        <pc:spChg chg="mod">
          <ac:chgData name="Paul Ronalds" userId="28f6c1e0-e914-40d5-b939-8c17d2e168fc" providerId="ADAL" clId="{B6912FDB-BB4B-44CD-B2D1-9F3D52D2050B}" dt="2020-04-22T04:42:20.450" v="431" actId="20577"/>
          <ac:spMkLst>
            <pc:docMk/>
            <pc:sldMk cId="1381481458" sldId="735"/>
            <ac:spMk id="3" creationId="{E372F5F8-32A4-4D51-AD0A-A471EF295F4D}"/>
          </ac:spMkLst>
        </pc:spChg>
        <pc:spChg chg="add mod">
          <ac:chgData name="Paul Ronalds" userId="28f6c1e0-e914-40d5-b939-8c17d2e168fc" providerId="ADAL" clId="{B6912FDB-BB4B-44CD-B2D1-9F3D52D2050B}" dt="2020-04-22T05:50:21.418" v="753" actId="113"/>
          <ac:spMkLst>
            <pc:docMk/>
            <pc:sldMk cId="1381481458" sldId="735"/>
            <ac:spMk id="9" creationId="{0C2FC37C-EAEF-49EC-ADF3-0B26DC02D023}"/>
          </ac:spMkLst>
        </pc:spChg>
        <pc:spChg chg="add mod">
          <ac:chgData name="Paul Ronalds" userId="28f6c1e0-e914-40d5-b939-8c17d2e168fc" providerId="ADAL" clId="{B6912FDB-BB4B-44CD-B2D1-9F3D52D2050B}" dt="2020-04-22T05:50:30.993" v="755" actId="113"/>
          <ac:spMkLst>
            <pc:docMk/>
            <pc:sldMk cId="1381481458" sldId="735"/>
            <ac:spMk id="11" creationId="{B2A4E6C9-692B-4BDB-9F31-1967A9C46A5E}"/>
          </ac:spMkLst>
        </pc:spChg>
        <pc:spChg chg="add mod">
          <ac:chgData name="Paul Ronalds" userId="28f6c1e0-e914-40d5-b939-8c17d2e168fc" providerId="ADAL" clId="{B6912FDB-BB4B-44CD-B2D1-9F3D52D2050B}" dt="2020-04-22T05:50:15.670" v="752" actId="113"/>
          <ac:spMkLst>
            <pc:docMk/>
            <pc:sldMk cId="1381481458" sldId="735"/>
            <ac:spMk id="12" creationId="{60938E41-CE67-4823-80B2-698CB85B1B1B}"/>
          </ac:spMkLst>
        </pc:spChg>
        <pc:spChg chg="add mod">
          <ac:chgData name="Paul Ronalds" userId="28f6c1e0-e914-40d5-b939-8c17d2e168fc" providerId="ADAL" clId="{B6912FDB-BB4B-44CD-B2D1-9F3D52D2050B}" dt="2020-04-22T05:50:26.250" v="754" actId="113"/>
          <ac:spMkLst>
            <pc:docMk/>
            <pc:sldMk cId="1381481458" sldId="735"/>
            <ac:spMk id="13" creationId="{2BB914A3-45A3-4500-BE30-3B2F29AC5F27}"/>
          </ac:spMkLst>
        </pc:spChg>
        <pc:spChg chg="mod">
          <ac:chgData name="Paul Ronalds" userId="28f6c1e0-e914-40d5-b939-8c17d2e168fc" providerId="ADAL" clId="{B6912FDB-BB4B-44CD-B2D1-9F3D52D2050B}" dt="2020-04-22T05:52:49.528" v="800" actId="313"/>
          <ac:spMkLst>
            <pc:docMk/>
            <pc:sldMk cId="1381481458" sldId="735"/>
            <ac:spMk id="18" creationId="{608B8153-CB17-4B1F-B711-AD409FA035D2}"/>
          </ac:spMkLst>
        </pc:spChg>
        <pc:spChg chg="mod topLvl">
          <ac:chgData name="Paul Ronalds" userId="28f6c1e0-e914-40d5-b939-8c17d2e168fc" providerId="ADAL" clId="{B6912FDB-BB4B-44CD-B2D1-9F3D52D2050B}" dt="2020-04-22T05:49:24.829" v="709" actId="1076"/>
          <ac:spMkLst>
            <pc:docMk/>
            <pc:sldMk cId="1381481458" sldId="735"/>
            <ac:spMk id="19" creationId="{BE8460B0-AA9A-409E-9B16-215F517C1735}"/>
          </ac:spMkLst>
        </pc:spChg>
        <pc:spChg chg="del">
          <ac:chgData name="Paul Ronalds" userId="28f6c1e0-e914-40d5-b939-8c17d2e168fc" providerId="ADAL" clId="{B6912FDB-BB4B-44CD-B2D1-9F3D52D2050B}" dt="2020-04-22T04:43:06.261" v="503" actId="478"/>
          <ac:spMkLst>
            <pc:docMk/>
            <pc:sldMk cId="1381481458" sldId="735"/>
            <ac:spMk id="20" creationId="{2CAB3C4C-B43E-40AC-B995-FB093F6FA6B9}"/>
          </ac:spMkLst>
        </pc:spChg>
        <pc:spChg chg="del">
          <ac:chgData name="Paul Ronalds" userId="28f6c1e0-e914-40d5-b939-8c17d2e168fc" providerId="ADAL" clId="{B6912FDB-BB4B-44CD-B2D1-9F3D52D2050B}" dt="2020-04-22T04:43:09.199" v="504" actId="478"/>
          <ac:spMkLst>
            <pc:docMk/>
            <pc:sldMk cId="1381481458" sldId="735"/>
            <ac:spMk id="21" creationId="{CABF155C-AF7E-44DE-972A-6D7BDDC83F47}"/>
          </ac:spMkLst>
        </pc:spChg>
        <pc:grpChg chg="add del mod">
          <ac:chgData name="Paul Ronalds" userId="28f6c1e0-e914-40d5-b939-8c17d2e168fc" providerId="ADAL" clId="{B6912FDB-BB4B-44CD-B2D1-9F3D52D2050B}" dt="2020-04-22T05:47:57.578" v="692" actId="165"/>
          <ac:grpSpMkLst>
            <pc:docMk/>
            <pc:sldMk cId="1381481458" sldId="735"/>
            <ac:grpSpMk id="16" creationId="{ABEAEF32-BD76-4853-84A6-BB73316045C1}"/>
          </ac:grpSpMkLst>
        </pc:grpChg>
        <pc:picChg chg="add mod">
          <ac:chgData name="Paul Ronalds" userId="28f6c1e0-e914-40d5-b939-8c17d2e168fc" providerId="ADAL" clId="{B6912FDB-BB4B-44CD-B2D1-9F3D52D2050B}" dt="2020-04-22T05:50:58.120" v="760" actId="1035"/>
          <ac:picMkLst>
            <pc:docMk/>
            <pc:sldMk cId="1381481458" sldId="735"/>
            <ac:picMk id="6" creationId="{C976084C-FECC-41CC-AEAE-58B6C30FAC6A}"/>
          </ac:picMkLst>
        </pc:picChg>
        <pc:picChg chg="add mod">
          <ac:chgData name="Paul Ronalds" userId="28f6c1e0-e914-40d5-b939-8c17d2e168fc" providerId="ADAL" clId="{B6912FDB-BB4B-44CD-B2D1-9F3D52D2050B}" dt="2020-04-22T05:50:01.084" v="748" actId="1076"/>
          <ac:picMkLst>
            <pc:docMk/>
            <pc:sldMk cId="1381481458" sldId="735"/>
            <ac:picMk id="7" creationId="{F968757E-4895-4D27-A2DB-E3F547844257}"/>
          </ac:picMkLst>
        </pc:picChg>
        <pc:picChg chg="add del">
          <ac:chgData name="Paul Ronalds" userId="28f6c1e0-e914-40d5-b939-8c17d2e168fc" providerId="ADAL" clId="{B6912FDB-BB4B-44CD-B2D1-9F3D52D2050B}" dt="2020-04-22T05:41:05.680" v="658" actId="478"/>
          <ac:picMkLst>
            <pc:docMk/>
            <pc:sldMk cId="1381481458" sldId="735"/>
            <ac:picMk id="8" creationId="{8ADE8A13-2F20-4DAB-A7CE-5A33E5F14B02}"/>
          </ac:picMkLst>
        </pc:picChg>
        <pc:picChg chg="add del">
          <ac:chgData name="Paul Ronalds" userId="28f6c1e0-e914-40d5-b939-8c17d2e168fc" providerId="ADAL" clId="{B6912FDB-BB4B-44CD-B2D1-9F3D52D2050B}" dt="2020-04-22T05:44:52.340" v="681" actId="478"/>
          <ac:picMkLst>
            <pc:docMk/>
            <pc:sldMk cId="1381481458" sldId="735"/>
            <ac:picMk id="10" creationId="{B390443E-7A11-4AE8-A334-0B194E7833E3}"/>
          </ac:picMkLst>
        </pc:picChg>
        <pc:picChg chg="add mod">
          <ac:chgData name="Paul Ronalds" userId="28f6c1e0-e914-40d5-b939-8c17d2e168fc" providerId="ADAL" clId="{B6912FDB-BB4B-44CD-B2D1-9F3D52D2050B}" dt="2020-04-22T05:43:28.622" v="680" actId="1035"/>
          <ac:picMkLst>
            <pc:docMk/>
            <pc:sldMk cId="1381481458" sldId="735"/>
            <ac:picMk id="14" creationId="{50B33559-3133-4762-8551-FD30E0F18EA8}"/>
          </ac:picMkLst>
        </pc:picChg>
        <pc:picChg chg="add mod">
          <ac:chgData name="Paul Ronalds" userId="28f6c1e0-e914-40d5-b939-8c17d2e168fc" providerId="ADAL" clId="{B6912FDB-BB4B-44CD-B2D1-9F3D52D2050B}" dt="2020-04-22T05:45:14.830" v="684" actId="1076"/>
          <ac:picMkLst>
            <pc:docMk/>
            <pc:sldMk cId="1381481458" sldId="735"/>
            <ac:picMk id="15" creationId="{F8484032-32C2-4831-953A-B6C26650F37F}"/>
          </ac:picMkLst>
        </pc:picChg>
        <pc:picChg chg="mod topLvl">
          <ac:chgData name="Paul Ronalds" userId="28f6c1e0-e914-40d5-b939-8c17d2e168fc" providerId="ADAL" clId="{B6912FDB-BB4B-44CD-B2D1-9F3D52D2050B}" dt="2020-04-22T05:49:15.674" v="707" actId="1076"/>
          <ac:picMkLst>
            <pc:docMk/>
            <pc:sldMk cId="1381481458" sldId="735"/>
            <ac:picMk id="17" creationId="{32933474-7D1D-420F-B953-BAC3D6D94D63}"/>
          </ac:picMkLst>
        </pc:picChg>
      </pc:sldChg>
      <pc:sldChg chg="addSp delSp modSp add ord modNotesTx">
        <pc:chgData name="Paul Ronalds" userId="28f6c1e0-e914-40d5-b939-8c17d2e168fc" providerId="ADAL" clId="{B6912FDB-BB4B-44CD-B2D1-9F3D52D2050B}" dt="2020-04-29T02:13:16.739" v="6194" actId="207"/>
        <pc:sldMkLst>
          <pc:docMk/>
          <pc:sldMk cId="532407347" sldId="736"/>
        </pc:sldMkLst>
        <pc:spChg chg="add mod ord">
          <ac:chgData name="Paul Ronalds" userId="28f6c1e0-e914-40d5-b939-8c17d2e168fc" providerId="ADAL" clId="{B6912FDB-BB4B-44CD-B2D1-9F3D52D2050B}" dt="2020-04-29T02:13:16.739" v="6194" actId="207"/>
          <ac:spMkLst>
            <pc:docMk/>
            <pc:sldMk cId="532407347" sldId="736"/>
            <ac:spMk id="2" creationId="{17A434DD-2C6F-4B7A-B3DB-A9CFDAB1A1D7}"/>
          </ac:spMkLst>
        </pc:spChg>
        <pc:spChg chg="add mod">
          <ac:chgData name="Paul Ronalds" userId="28f6c1e0-e914-40d5-b939-8c17d2e168fc" providerId="ADAL" clId="{B6912FDB-BB4B-44CD-B2D1-9F3D52D2050B}" dt="2020-04-22T06:04:17.432" v="919" actId="1076"/>
          <ac:spMkLst>
            <pc:docMk/>
            <pc:sldMk cId="532407347" sldId="736"/>
            <ac:spMk id="5" creationId="{418D0604-A9E0-4D24-97E7-FB39F9017285}"/>
          </ac:spMkLst>
        </pc:spChg>
        <pc:spChg chg="add mod">
          <ac:chgData name="Paul Ronalds" userId="28f6c1e0-e914-40d5-b939-8c17d2e168fc" providerId="ADAL" clId="{B6912FDB-BB4B-44CD-B2D1-9F3D52D2050B}" dt="2020-04-22T06:04:11.877" v="917" actId="1076"/>
          <ac:spMkLst>
            <pc:docMk/>
            <pc:sldMk cId="532407347" sldId="736"/>
            <ac:spMk id="11" creationId="{019F1EEC-A34A-46D3-977A-0E2864AF5C5A}"/>
          </ac:spMkLst>
        </pc:spChg>
        <pc:spChg chg="add mod">
          <ac:chgData name="Paul Ronalds" userId="28f6c1e0-e914-40d5-b939-8c17d2e168fc" providerId="ADAL" clId="{B6912FDB-BB4B-44CD-B2D1-9F3D52D2050B}" dt="2020-04-22T06:04:21.354" v="920" actId="1076"/>
          <ac:spMkLst>
            <pc:docMk/>
            <pc:sldMk cId="532407347" sldId="736"/>
            <ac:spMk id="12" creationId="{88CC9F6A-C2EA-4598-8639-A0CEF203FB56}"/>
          </ac:spMkLst>
        </pc:spChg>
        <pc:spChg chg="add mod">
          <ac:chgData name="Paul Ronalds" userId="28f6c1e0-e914-40d5-b939-8c17d2e168fc" providerId="ADAL" clId="{B6912FDB-BB4B-44CD-B2D1-9F3D52D2050B}" dt="2020-04-22T06:04:14.892" v="918" actId="1076"/>
          <ac:spMkLst>
            <pc:docMk/>
            <pc:sldMk cId="532407347" sldId="736"/>
            <ac:spMk id="13" creationId="{BED4DDB1-3188-497B-9EA3-DE1A9361CC59}"/>
          </ac:spMkLst>
        </pc:spChg>
        <pc:spChg chg="add del">
          <ac:chgData name="Paul Ronalds" userId="28f6c1e0-e914-40d5-b939-8c17d2e168fc" providerId="ADAL" clId="{B6912FDB-BB4B-44CD-B2D1-9F3D52D2050B}" dt="2020-04-22T06:01:38.072" v="888" actId="478"/>
          <ac:spMkLst>
            <pc:docMk/>
            <pc:sldMk cId="532407347" sldId="736"/>
            <ac:spMk id="14" creationId="{2ADD09BB-93AC-4901-A475-FAB6B94F4F1A}"/>
          </ac:spMkLst>
        </pc:spChg>
        <pc:spChg chg="add mod">
          <ac:chgData name="Paul Ronalds" userId="28f6c1e0-e914-40d5-b939-8c17d2e168fc" providerId="ADAL" clId="{B6912FDB-BB4B-44CD-B2D1-9F3D52D2050B}" dt="2020-04-22T06:04:01.546" v="915" actId="1076"/>
          <ac:spMkLst>
            <pc:docMk/>
            <pc:sldMk cId="532407347" sldId="736"/>
            <ac:spMk id="15" creationId="{6A4A6085-ACC6-438B-8CA4-11234F8DFAA8}"/>
          </ac:spMkLst>
        </pc:spChg>
        <pc:spChg chg="mod">
          <ac:chgData name="Paul Ronalds" userId="28f6c1e0-e914-40d5-b939-8c17d2e168fc" providerId="ADAL" clId="{B6912FDB-BB4B-44CD-B2D1-9F3D52D2050B}" dt="2020-04-22T05:53:09.908" v="824" actId="20577"/>
          <ac:spMkLst>
            <pc:docMk/>
            <pc:sldMk cId="532407347" sldId="736"/>
            <ac:spMk id="18" creationId="{608B8153-CB17-4B1F-B711-AD409FA035D2}"/>
          </ac:spMkLst>
        </pc:spChg>
        <pc:grpChg chg="add mod ord">
          <ac:chgData name="Paul Ronalds" userId="28f6c1e0-e914-40d5-b939-8c17d2e168fc" providerId="ADAL" clId="{B6912FDB-BB4B-44CD-B2D1-9F3D52D2050B}" dt="2020-04-29T02:12:57.644" v="6181" actId="166"/>
          <ac:grpSpMkLst>
            <pc:docMk/>
            <pc:sldMk cId="532407347" sldId="736"/>
            <ac:grpSpMk id="6" creationId="{4D0ACF0F-5DA6-42DF-8FA4-5FABFA677087}"/>
          </ac:grpSpMkLst>
        </pc:grpChg>
        <pc:picChg chg="add del mod">
          <ac:chgData name="Paul Ronalds" userId="28f6c1e0-e914-40d5-b939-8c17d2e168fc" providerId="ADAL" clId="{B6912FDB-BB4B-44CD-B2D1-9F3D52D2050B}" dt="2020-04-22T05:53:51.047" v="829" actId="478"/>
          <ac:picMkLst>
            <pc:docMk/>
            <pc:sldMk cId="532407347" sldId="736"/>
            <ac:picMk id="4" creationId="{486CA1EB-39E0-4E0C-8C1D-CB90F09339E5}"/>
          </ac:picMkLst>
        </pc:picChg>
      </pc:sldChg>
      <pc:sldChg chg="addSp delSp modSp add ord modNotesTx">
        <pc:chgData name="Paul Ronalds" userId="28f6c1e0-e914-40d5-b939-8c17d2e168fc" providerId="ADAL" clId="{B6912FDB-BB4B-44CD-B2D1-9F3D52D2050B}" dt="2020-04-29T02:11:03.241" v="6142" actId="20577"/>
        <pc:sldMkLst>
          <pc:docMk/>
          <pc:sldMk cId="2847066644" sldId="737"/>
        </pc:sldMkLst>
        <pc:spChg chg="mod">
          <ac:chgData name="Paul Ronalds" userId="28f6c1e0-e914-40d5-b939-8c17d2e168fc" providerId="ADAL" clId="{B6912FDB-BB4B-44CD-B2D1-9F3D52D2050B}" dt="2020-04-29T01:48:59.536" v="5763" actId="20577"/>
          <ac:spMkLst>
            <pc:docMk/>
            <pc:sldMk cId="2847066644" sldId="737"/>
            <ac:spMk id="3" creationId="{E372F5F8-32A4-4D51-AD0A-A471EF295F4D}"/>
          </ac:spMkLst>
        </pc:spChg>
        <pc:spChg chg="del">
          <ac:chgData name="Paul Ronalds" userId="28f6c1e0-e914-40d5-b939-8c17d2e168fc" providerId="ADAL" clId="{B6912FDB-BB4B-44CD-B2D1-9F3D52D2050B}" dt="2020-04-22T06:32:02.148" v="1285" actId="478"/>
          <ac:spMkLst>
            <pc:docMk/>
            <pc:sldMk cId="2847066644" sldId="737"/>
            <ac:spMk id="18" creationId="{608B8153-CB17-4B1F-B711-AD409FA035D2}"/>
          </ac:spMkLst>
        </pc:spChg>
        <pc:picChg chg="add mod">
          <ac:chgData name="Paul Ronalds" userId="28f6c1e0-e914-40d5-b939-8c17d2e168fc" providerId="ADAL" clId="{B6912FDB-BB4B-44CD-B2D1-9F3D52D2050B}" dt="2020-04-22T06:25:09.515" v="1176" actId="1076"/>
          <ac:picMkLst>
            <pc:docMk/>
            <pc:sldMk cId="2847066644" sldId="737"/>
            <ac:picMk id="2050" creationId="{F476F9E6-6CEF-4006-AB54-03E7CA7F3CEA}"/>
          </ac:picMkLst>
        </pc:picChg>
      </pc:sldChg>
      <pc:sldChg chg="modSp add modNotes modNotesTx">
        <pc:chgData name="Paul Ronalds" userId="28f6c1e0-e914-40d5-b939-8c17d2e168fc" providerId="ADAL" clId="{B6912FDB-BB4B-44CD-B2D1-9F3D52D2050B}" dt="2020-04-29T02:27:28.451" v="6213" actId="20577"/>
        <pc:sldMkLst>
          <pc:docMk/>
          <pc:sldMk cId="2341799268" sldId="738"/>
        </pc:sldMkLst>
        <pc:spChg chg="mod">
          <ac:chgData name="Paul Ronalds" userId="28f6c1e0-e914-40d5-b939-8c17d2e168fc" providerId="ADAL" clId="{B6912FDB-BB4B-44CD-B2D1-9F3D52D2050B}" dt="2020-04-22T06:05:06.363" v="933" actId="20577"/>
          <ac:spMkLst>
            <pc:docMk/>
            <pc:sldMk cId="2341799268" sldId="738"/>
            <ac:spMk id="18" creationId="{608B8153-CB17-4B1F-B711-AD409FA035D2}"/>
          </ac:spMkLst>
        </pc:spChg>
        <pc:picChg chg="mod">
          <ac:chgData name="Paul Ronalds" userId="28f6c1e0-e914-40d5-b939-8c17d2e168fc" providerId="ADAL" clId="{B6912FDB-BB4B-44CD-B2D1-9F3D52D2050B}" dt="2020-04-22T05:54:43.534" v="884" actId="1076"/>
          <ac:picMkLst>
            <pc:docMk/>
            <pc:sldMk cId="2341799268" sldId="738"/>
            <ac:picMk id="4" creationId="{486CA1EB-39E0-4E0C-8C1D-CB90F09339E5}"/>
          </ac:picMkLst>
        </pc:picChg>
      </pc:sldChg>
      <pc:sldChg chg="addSp delSp modSp add modNotesTx">
        <pc:chgData name="Paul Ronalds" userId="28f6c1e0-e914-40d5-b939-8c17d2e168fc" providerId="ADAL" clId="{B6912FDB-BB4B-44CD-B2D1-9F3D52D2050B}" dt="2020-04-29T02:07:16.237" v="6028" actId="255"/>
        <pc:sldMkLst>
          <pc:docMk/>
          <pc:sldMk cId="923250877" sldId="739"/>
        </pc:sldMkLst>
        <pc:spChg chg="add mod">
          <ac:chgData name="Paul Ronalds" userId="28f6c1e0-e914-40d5-b939-8c17d2e168fc" providerId="ADAL" clId="{B6912FDB-BB4B-44CD-B2D1-9F3D52D2050B}" dt="2020-04-29T02:06:59.179" v="6027" actId="1076"/>
          <ac:spMkLst>
            <pc:docMk/>
            <pc:sldMk cId="923250877" sldId="739"/>
            <ac:spMk id="6" creationId="{0EC200AF-C871-4014-A770-AC618FA36B7A}"/>
          </ac:spMkLst>
        </pc:spChg>
        <pc:spChg chg="add mod">
          <ac:chgData name="Paul Ronalds" userId="28f6c1e0-e914-40d5-b939-8c17d2e168fc" providerId="ADAL" clId="{B6912FDB-BB4B-44CD-B2D1-9F3D52D2050B}" dt="2020-04-29T01:26:05.344" v="4758" actId="1035"/>
          <ac:spMkLst>
            <pc:docMk/>
            <pc:sldMk cId="923250877" sldId="739"/>
            <ac:spMk id="7" creationId="{715D3596-A129-42FD-AFD9-0D9A3728ADAA}"/>
          </ac:spMkLst>
        </pc:spChg>
        <pc:spChg chg="mod">
          <ac:chgData name="Paul Ronalds" userId="28f6c1e0-e914-40d5-b939-8c17d2e168fc" providerId="ADAL" clId="{B6912FDB-BB4B-44CD-B2D1-9F3D52D2050B}" dt="2020-04-29T02:07:16.237" v="6028" actId="255"/>
          <ac:spMkLst>
            <pc:docMk/>
            <pc:sldMk cId="923250877" sldId="739"/>
            <ac:spMk id="18" creationId="{608B8153-CB17-4B1F-B711-AD409FA035D2}"/>
          </ac:spMkLst>
        </pc:spChg>
        <pc:spChg chg="del">
          <ac:chgData name="Paul Ronalds" userId="28f6c1e0-e914-40d5-b939-8c17d2e168fc" providerId="ADAL" clId="{B6912FDB-BB4B-44CD-B2D1-9F3D52D2050B}" dt="2020-04-22T06:13:24.316" v="963" actId="478"/>
          <ac:spMkLst>
            <pc:docMk/>
            <pc:sldMk cId="923250877" sldId="739"/>
            <ac:spMk id="20" creationId="{2CAB3C4C-B43E-40AC-B995-FB093F6FA6B9}"/>
          </ac:spMkLst>
        </pc:spChg>
        <pc:spChg chg="del">
          <ac:chgData name="Paul Ronalds" userId="28f6c1e0-e914-40d5-b939-8c17d2e168fc" providerId="ADAL" clId="{B6912FDB-BB4B-44CD-B2D1-9F3D52D2050B}" dt="2020-04-22T06:13:27.268" v="964" actId="478"/>
          <ac:spMkLst>
            <pc:docMk/>
            <pc:sldMk cId="923250877" sldId="739"/>
            <ac:spMk id="21" creationId="{CABF155C-AF7E-44DE-972A-6D7BDDC83F47}"/>
          </ac:spMkLst>
        </pc:spChg>
      </pc:sldChg>
      <pc:sldChg chg="addSp delSp modSp add ord modNotesTx">
        <pc:chgData name="Paul Ronalds" userId="28f6c1e0-e914-40d5-b939-8c17d2e168fc" providerId="ADAL" clId="{B6912FDB-BB4B-44CD-B2D1-9F3D52D2050B}" dt="2020-04-29T02:24:41.633" v="6209" actId="1076"/>
        <pc:sldMkLst>
          <pc:docMk/>
          <pc:sldMk cId="3059141824" sldId="740"/>
        </pc:sldMkLst>
        <pc:spChg chg="mod">
          <ac:chgData name="Paul Ronalds" userId="28f6c1e0-e914-40d5-b939-8c17d2e168fc" providerId="ADAL" clId="{B6912FDB-BB4B-44CD-B2D1-9F3D52D2050B}" dt="2020-04-22T06:47:52.525" v="1578" actId="20577"/>
          <ac:spMkLst>
            <pc:docMk/>
            <pc:sldMk cId="3059141824" sldId="740"/>
            <ac:spMk id="3" creationId="{E372F5F8-32A4-4D51-AD0A-A471EF295F4D}"/>
          </ac:spMkLst>
        </pc:spChg>
        <pc:spChg chg="add mod">
          <ac:chgData name="Paul Ronalds" userId="28f6c1e0-e914-40d5-b939-8c17d2e168fc" providerId="ADAL" clId="{B6912FDB-BB4B-44CD-B2D1-9F3D52D2050B}" dt="2020-04-22T06:48:52.105" v="1672" actId="1076"/>
          <ac:spMkLst>
            <pc:docMk/>
            <pc:sldMk cId="3059141824" sldId="740"/>
            <ac:spMk id="4" creationId="{CBDC3471-F9E7-40D2-9B64-1B3CD26CA214}"/>
          </ac:spMkLst>
        </pc:spChg>
        <pc:spChg chg="add">
          <ac:chgData name="Paul Ronalds" userId="28f6c1e0-e914-40d5-b939-8c17d2e168fc" providerId="ADAL" clId="{B6912FDB-BB4B-44CD-B2D1-9F3D52D2050B}" dt="2020-04-22T06:46:29.476" v="1548"/>
          <ac:spMkLst>
            <pc:docMk/>
            <pc:sldMk cId="3059141824" sldId="740"/>
            <ac:spMk id="5" creationId="{D59C34A4-CD33-4DDC-8683-BF6C173E3765}"/>
          </ac:spMkLst>
        </pc:spChg>
        <pc:spChg chg="add">
          <ac:chgData name="Paul Ronalds" userId="28f6c1e0-e914-40d5-b939-8c17d2e168fc" providerId="ADAL" clId="{B6912FDB-BB4B-44CD-B2D1-9F3D52D2050B}" dt="2020-04-22T06:46:29.476" v="1548"/>
          <ac:spMkLst>
            <pc:docMk/>
            <pc:sldMk cId="3059141824" sldId="740"/>
            <ac:spMk id="6" creationId="{B31DE13A-6E5E-4650-AF9B-AFB8621186FD}"/>
          </ac:spMkLst>
        </pc:spChg>
        <pc:spChg chg="add">
          <ac:chgData name="Paul Ronalds" userId="28f6c1e0-e914-40d5-b939-8c17d2e168fc" providerId="ADAL" clId="{B6912FDB-BB4B-44CD-B2D1-9F3D52D2050B}" dt="2020-04-22T06:46:29.476" v="1548"/>
          <ac:spMkLst>
            <pc:docMk/>
            <pc:sldMk cId="3059141824" sldId="740"/>
            <ac:spMk id="7" creationId="{003816F5-9F74-4BBB-AAFC-494E7A314BBE}"/>
          </ac:spMkLst>
        </pc:spChg>
        <pc:spChg chg="add">
          <ac:chgData name="Paul Ronalds" userId="28f6c1e0-e914-40d5-b939-8c17d2e168fc" providerId="ADAL" clId="{B6912FDB-BB4B-44CD-B2D1-9F3D52D2050B}" dt="2020-04-22T06:46:29.476" v="1548"/>
          <ac:spMkLst>
            <pc:docMk/>
            <pc:sldMk cId="3059141824" sldId="740"/>
            <ac:spMk id="8" creationId="{8F6AF054-7429-45B9-8DB3-DC8F736A384F}"/>
          </ac:spMkLst>
        </pc:spChg>
        <pc:spChg chg="add">
          <ac:chgData name="Paul Ronalds" userId="28f6c1e0-e914-40d5-b939-8c17d2e168fc" providerId="ADAL" clId="{B6912FDB-BB4B-44CD-B2D1-9F3D52D2050B}" dt="2020-04-22T06:46:29.476" v="1548"/>
          <ac:spMkLst>
            <pc:docMk/>
            <pc:sldMk cId="3059141824" sldId="740"/>
            <ac:spMk id="9" creationId="{141F1B15-F076-4CC4-9EB5-6F7213D8DC91}"/>
          </ac:spMkLst>
        </pc:spChg>
        <pc:spChg chg="add">
          <ac:chgData name="Paul Ronalds" userId="28f6c1e0-e914-40d5-b939-8c17d2e168fc" providerId="ADAL" clId="{B6912FDB-BB4B-44CD-B2D1-9F3D52D2050B}" dt="2020-04-22T06:46:29.476" v="1548"/>
          <ac:spMkLst>
            <pc:docMk/>
            <pc:sldMk cId="3059141824" sldId="740"/>
            <ac:spMk id="10" creationId="{75D823D8-9144-4280-9FAA-968E08F211C9}"/>
          </ac:spMkLst>
        </pc:spChg>
        <pc:spChg chg="mod">
          <ac:chgData name="Paul Ronalds" userId="28f6c1e0-e914-40d5-b939-8c17d2e168fc" providerId="ADAL" clId="{B6912FDB-BB4B-44CD-B2D1-9F3D52D2050B}" dt="2020-04-29T02:23:43.305" v="6205" actId="14100"/>
          <ac:spMkLst>
            <pc:docMk/>
            <pc:sldMk cId="3059141824" sldId="740"/>
            <ac:spMk id="19" creationId="{F7F879B1-A839-45B0-AEB9-DAFD79595C66}"/>
          </ac:spMkLst>
        </pc:spChg>
        <pc:spChg chg="mod">
          <ac:chgData name="Paul Ronalds" userId="28f6c1e0-e914-40d5-b939-8c17d2e168fc" providerId="ADAL" clId="{B6912FDB-BB4B-44CD-B2D1-9F3D52D2050B}" dt="2020-04-29T02:24:41.633" v="6209" actId="1076"/>
          <ac:spMkLst>
            <pc:docMk/>
            <pc:sldMk cId="3059141824" sldId="740"/>
            <ac:spMk id="22" creationId="{905CD9DF-901B-4DB6-8B2B-95F89D58C1E1}"/>
          </ac:spMkLst>
        </pc:spChg>
        <pc:spChg chg="mod">
          <ac:chgData name="Paul Ronalds" userId="28f6c1e0-e914-40d5-b939-8c17d2e168fc" providerId="ADAL" clId="{B6912FDB-BB4B-44CD-B2D1-9F3D52D2050B}" dt="2020-04-29T02:23:26.522" v="6199" actId="14100"/>
          <ac:spMkLst>
            <pc:docMk/>
            <pc:sldMk cId="3059141824" sldId="740"/>
            <ac:spMk id="24" creationId="{1DE34ED5-EB40-45BE-B969-A3FF78BE4892}"/>
          </ac:spMkLst>
        </pc:spChg>
        <pc:spChg chg="mod">
          <ac:chgData name="Paul Ronalds" userId="28f6c1e0-e914-40d5-b939-8c17d2e168fc" providerId="ADAL" clId="{B6912FDB-BB4B-44CD-B2D1-9F3D52D2050B}" dt="2020-04-29T02:23:13.680" v="6196" actId="1076"/>
          <ac:spMkLst>
            <pc:docMk/>
            <pc:sldMk cId="3059141824" sldId="740"/>
            <ac:spMk id="25" creationId="{4C9EB160-A0EE-4800-B87C-82A2026D9DFF}"/>
          </ac:spMkLst>
        </pc:spChg>
        <pc:spChg chg="add">
          <ac:chgData name="Paul Ronalds" userId="28f6c1e0-e914-40d5-b939-8c17d2e168fc" providerId="ADAL" clId="{B6912FDB-BB4B-44CD-B2D1-9F3D52D2050B}" dt="2020-04-22T06:46:29.476" v="1548"/>
          <ac:spMkLst>
            <pc:docMk/>
            <pc:sldMk cId="3059141824" sldId="740"/>
            <ac:spMk id="39" creationId="{BBA66509-4AD1-43F6-97FD-8ADC763A2F9D}"/>
          </ac:spMkLst>
        </pc:spChg>
        <pc:spChg chg="add">
          <ac:chgData name="Paul Ronalds" userId="28f6c1e0-e914-40d5-b939-8c17d2e168fc" providerId="ADAL" clId="{B6912FDB-BB4B-44CD-B2D1-9F3D52D2050B}" dt="2020-04-22T06:46:29.476" v="1548"/>
          <ac:spMkLst>
            <pc:docMk/>
            <pc:sldMk cId="3059141824" sldId="740"/>
            <ac:spMk id="40" creationId="{A9351623-4B2F-4623-9798-4B06DB988F0C}"/>
          </ac:spMkLst>
        </pc:spChg>
        <pc:spChg chg="add">
          <ac:chgData name="Paul Ronalds" userId="28f6c1e0-e914-40d5-b939-8c17d2e168fc" providerId="ADAL" clId="{B6912FDB-BB4B-44CD-B2D1-9F3D52D2050B}" dt="2020-04-22T06:46:29.476" v="1548"/>
          <ac:spMkLst>
            <pc:docMk/>
            <pc:sldMk cId="3059141824" sldId="740"/>
            <ac:spMk id="41" creationId="{482A688B-D203-47A2-9B3E-79B003D035D1}"/>
          </ac:spMkLst>
        </pc:spChg>
        <pc:spChg chg="add">
          <ac:chgData name="Paul Ronalds" userId="28f6c1e0-e914-40d5-b939-8c17d2e168fc" providerId="ADAL" clId="{B6912FDB-BB4B-44CD-B2D1-9F3D52D2050B}" dt="2020-04-22T06:46:29.476" v="1548"/>
          <ac:spMkLst>
            <pc:docMk/>
            <pc:sldMk cId="3059141824" sldId="740"/>
            <ac:spMk id="42" creationId="{385A0B51-E55B-4B4A-8801-B03A6D07F6F9}"/>
          </ac:spMkLst>
        </pc:spChg>
        <pc:spChg chg="add">
          <ac:chgData name="Paul Ronalds" userId="28f6c1e0-e914-40d5-b939-8c17d2e168fc" providerId="ADAL" clId="{B6912FDB-BB4B-44CD-B2D1-9F3D52D2050B}" dt="2020-04-22T06:46:29.476" v="1548"/>
          <ac:spMkLst>
            <pc:docMk/>
            <pc:sldMk cId="3059141824" sldId="740"/>
            <ac:spMk id="43" creationId="{9D8DE115-E8C7-4D62-98CC-5EA9ADC74D8D}"/>
          </ac:spMkLst>
        </pc:spChg>
        <pc:grpChg chg="add">
          <ac:chgData name="Paul Ronalds" userId="28f6c1e0-e914-40d5-b939-8c17d2e168fc" providerId="ADAL" clId="{B6912FDB-BB4B-44CD-B2D1-9F3D52D2050B}" dt="2020-04-22T06:46:29.476" v="1548"/>
          <ac:grpSpMkLst>
            <pc:docMk/>
            <pc:sldMk cId="3059141824" sldId="740"/>
            <ac:grpSpMk id="11" creationId="{A434FAA9-C4C3-4302-8F9B-FC10F1662812}"/>
          </ac:grpSpMkLst>
        </pc:grpChg>
        <pc:picChg chg="add mod">
          <ac:chgData name="Paul Ronalds" userId="28f6c1e0-e914-40d5-b939-8c17d2e168fc" providerId="ADAL" clId="{B6912FDB-BB4B-44CD-B2D1-9F3D52D2050B}" dt="2020-04-29T02:23:37.055" v="6204" actId="1038"/>
          <ac:picMkLst>
            <pc:docMk/>
            <pc:sldMk cId="3059141824" sldId="740"/>
            <ac:picMk id="44" creationId="{A5085923-EBE6-4926-92EC-8821EC10877D}"/>
          </ac:picMkLst>
        </pc:picChg>
        <pc:picChg chg="add">
          <ac:chgData name="Paul Ronalds" userId="28f6c1e0-e914-40d5-b939-8c17d2e168fc" providerId="ADAL" clId="{B6912FDB-BB4B-44CD-B2D1-9F3D52D2050B}" dt="2020-04-22T06:46:29.476" v="1548"/>
          <ac:picMkLst>
            <pc:docMk/>
            <pc:sldMk cId="3059141824" sldId="740"/>
            <ac:picMk id="45" creationId="{27A15AE0-EC0A-4F18-9C28-10C38946E6EB}"/>
          </ac:picMkLst>
        </pc:picChg>
        <pc:picChg chg="add mod">
          <ac:chgData name="Paul Ronalds" userId="28f6c1e0-e914-40d5-b939-8c17d2e168fc" providerId="ADAL" clId="{B6912FDB-BB4B-44CD-B2D1-9F3D52D2050B}" dt="2020-04-29T02:23:46.478" v="6206" actId="1076"/>
          <ac:picMkLst>
            <pc:docMk/>
            <pc:sldMk cId="3059141824" sldId="740"/>
            <ac:picMk id="46" creationId="{84D38A74-7A2E-469F-8DCF-103C1E450365}"/>
          </ac:picMkLst>
        </pc:picChg>
        <pc:picChg chg="add">
          <ac:chgData name="Paul Ronalds" userId="28f6c1e0-e914-40d5-b939-8c17d2e168fc" providerId="ADAL" clId="{B6912FDB-BB4B-44CD-B2D1-9F3D52D2050B}" dt="2020-04-22T06:46:29.476" v="1548"/>
          <ac:picMkLst>
            <pc:docMk/>
            <pc:sldMk cId="3059141824" sldId="740"/>
            <ac:picMk id="47" creationId="{83070C53-8E88-4B85-9434-5A1FFCBE3D7A}"/>
          </ac:picMkLst>
        </pc:picChg>
        <pc:picChg chg="del">
          <ac:chgData name="Paul Ronalds" userId="28f6c1e0-e914-40d5-b939-8c17d2e168fc" providerId="ADAL" clId="{B6912FDB-BB4B-44CD-B2D1-9F3D52D2050B}" dt="2020-04-22T06:45:36.593" v="1543" actId="478"/>
          <ac:picMkLst>
            <pc:docMk/>
            <pc:sldMk cId="3059141824" sldId="740"/>
            <ac:picMk id="2050" creationId="{F476F9E6-6CEF-4006-AB54-03E7CA7F3CEA}"/>
          </ac:picMkLst>
        </pc:picChg>
      </pc:sldChg>
      <pc:sldChg chg="addSp delSp modSp add del">
        <pc:chgData name="Paul Ronalds" userId="28f6c1e0-e914-40d5-b939-8c17d2e168fc" providerId="ADAL" clId="{B6912FDB-BB4B-44CD-B2D1-9F3D52D2050B}" dt="2020-04-22T06:45:19.309" v="1539" actId="47"/>
        <pc:sldMkLst>
          <pc:docMk/>
          <pc:sldMk cId="3631288075" sldId="740"/>
        </pc:sldMkLst>
        <pc:spChg chg="mod">
          <ac:chgData name="Paul Ronalds" userId="28f6c1e0-e914-40d5-b939-8c17d2e168fc" providerId="ADAL" clId="{B6912FDB-BB4B-44CD-B2D1-9F3D52D2050B}" dt="2020-04-22T06:31:19.206" v="1272" actId="20577"/>
          <ac:spMkLst>
            <pc:docMk/>
            <pc:sldMk cId="3631288075" sldId="740"/>
            <ac:spMk id="3" creationId="{E372F5F8-32A4-4D51-AD0A-A471EF295F4D}"/>
          </ac:spMkLst>
        </pc:spChg>
        <pc:spChg chg="add mod">
          <ac:chgData name="Paul Ronalds" userId="28f6c1e0-e914-40d5-b939-8c17d2e168fc" providerId="ADAL" clId="{B6912FDB-BB4B-44CD-B2D1-9F3D52D2050B}" dt="2020-04-22T06:44:15.353" v="1483" actId="21"/>
          <ac:spMkLst>
            <pc:docMk/>
            <pc:sldMk cId="3631288075" sldId="740"/>
            <ac:spMk id="5" creationId="{AE179FC0-64FD-4DDC-B4BD-5DC907C9E2A5}"/>
          </ac:spMkLst>
        </pc:spChg>
        <pc:spChg chg="del mod">
          <ac:chgData name="Paul Ronalds" userId="28f6c1e0-e914-40d5-b939-8c17d2e168fc" providerId="ADAL" clId="{B6912FDB-BB4B-44CD-B2D1-9F3D52D2050B}" dt="2020-04-22T06:44:48.905" v="1535" actId="21"/>
          <ac:spMkLst>
            <pc:docMk/>
            <pc:sldMk cId="3631288075" sldId="740"/>
            <ac:spMk id="18" creationId="{608B8153-CB17-4B1F-B711-AD409FA035D2}"/>
          </ac:spMkLst>
        </pc:spChg>
        <pc:picChg chg="del">
          <ac:chgData name="Paul Ronalds" userId="28f6c1e0-e914-40d5-b939-8c17d2e168fc" providerId="ADAL" clId="{B6912FDB-BB4B-44CD-B2D1-9F3D52D2050B}" dt="2020-04-22T06:29:28.396" v="1231" actId="478"/>
          <ac:picMkLst>
            <pc:docMk/>
            <pc:sldMk cId="3631288075" sldId="740"/>
            <ac:picMk id="2050" creationId="{F476F9E6-6CEF-4006-AB54-03E7CA7F3CEA}"/>
          </ac:picMkLst>
        </pc:picChg>
      </pc:sldChg>
      <pc:sldMasterChg chg="delSldLayout">
        <pc:chgData name="Paul Ronalds" userId="28f6c1e0-e914-40d5-b939-8c17d2e168fc" providerId="ADAL" clId="{B6912FDB-BB4B-44CD-B2D1-9F3D52D2050B}" dt="2020-04-22T06:46:37.323" v="1549" actId="47"/>
        <pc:sldMasterMkLst>
          <pc:docMk/>
          <pc:sldMasterMk cId="1244401943" sldId="2147483677"/>
        </pc:sldMasterMkLst>
        <pc:sldLayoutChg chg="del">
          <pc:chgData name="Paul Ronalds" userId="28f6c1e0-e914-40d5-b939-8c17d2e168fc" providerId="ADAL" clId="{B6912FDB-BB4B-44CD-B2D1-9F3D52D2050B}" dt="2020-04-22T06:30:21.512" v="1256" actId="47"/>
          <pc:sldLayoutMkLst>
            <pc:docMk/>
            <pc:sldMasterMk cId="1244401943" sldId="2147483677"/>
            <pc:sldLayoutMk cId="2072116699" sldId="2147483673"/>
          </pc:sldLayoutMkLst>
        </pc:sldLayoutChg>
        <pc:sldLayoutChg chg="del">
          <pc:chgData name="Paul Ronalds" userId="28f6c1e0-e914-40d5-b939-8c17d2e168fc" providerId="ADAL" clId="{B6912FDB-BB4B-44CD-B2D1-9F3D52D2050B}" dt="2020-04-22T06:05:11.224" v="934" actId="47"/>
          <pc:sldLayoutMkLst>
            <pc:docMk/>
            <pc:sldMasterMk cId="1244401943" sldId="2147483677"/>
            <pc:sldLayoutMk cId="3219786681" sldId="2147483674"/>
          </pc:sldLayoutMkLst>
        </pc:sldLayoutChg>
        <pc:sldLayoutChg chg="del">
          <pc:chgData name="Paul Ronalds" userId="28f6c1e0-e914-40d5-b939-8c17d2e168fc" providerId="ADAL" clId="{B6912FDB-BB4B-44CD-B2D1-9F3D52D2050B}" dt="2020-04-22T04:57:56.379" v="657" actId="47"/>
          <pc:sldLayoutMkLst>
            <pc:docMk/>
            <pc:sldMasterMk cId="1628970709" sldId="2147483660"/>
            <pc:sldLayoutMk cId="386607190" sldId="2147483676"/>
          </pc:sldLayoutMkLst>
        </pc:sldLayoutChg>
        <pc:sldLayoutChg chg="del">
          <pc:chgData name="Paul Ronalds" userId="28f6c1e0-e914-40d5-b939-8c17d2e168fc" providerId="ADAL" clId="{B6912FDB-BB4B-44CD-B2D1-9F3D52D2050B}" dt="2020-04-22T06:46:37.323" v="1549" actId="47"/>
          <pc:sldLayoutMkLst>
            <pc:docMk/>
            <pc:sldMasterMk cId="1244401943" sldId="2147483677"/>
            <pc:sldLayoutMk cId="981744500" sldId="2147483696"/>
          </pc:sldLayoutMkLst>
        </pc:sldLayoutChg>
      </pc:sldMasterChg>
    </pc:docChg>
  </pc:docChgLst>
  <pc:docChgLst>
    <pc:chgData name="Paul" userId="28f6c1e0-e914-40d5-b939-8c17d2e168fc" providerId="ADAL" clId="{B6912FDB-BB4B-44CD-B2D1-9F3D52D2050B}"/>
    <pc:docChg chg="custSel modSld">
      <pc:chgData name="Paul" userId="28f6c1e0-e914-40d5-b939-8c17d2e168fc" providerId="ADAL" clId="{B6912FDB-BB4B-44CD-B2D1-9F3D52D2050B}" dt="2020-04-28T23:25:58.806" v="388" actId="20577"/>
      <pc:docMkLst>
        <pc:docMk/>
      </pc:docMkLst>
      <pc:sldChg chg="modNotesTx">
        <pc:chgData name="Paul" userId="28f6c1e0-e914-40d5-b939-8c17d2e168fc" providerId="ADAL" clId="{B6912FDB-BB4B-44CD-B2D1-9F3D52D2050B}" dt="2020-04-28T23:25:58.806" v="388" actId="20577"/>
        <pc:sldMkLst>
          <pc:docMk/>
          <pc:sldMk cId="923250877" sldId="739"/>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E6CC5-61EB-4229-A304-D32F41BE0423}" type="datetimeFigureOut">
              <a:rPr lang="en-AU" smtClean="0"/>
              <a:t>29/04/2020</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24DC2-F570-43BE-B2F5-5926C48B2B54}" type="slidenum">
              <a:rPr lang="en-AU" smtClean="0"/>
              <a:t>‹#›</a:t>
            </a:fld>
            <a:endParaRPr lang="en-AU"/>
          </a:p>
        </p:txBody>
      </p:sp>
    </p:spTree>
    <p:extLst>
      <p:ext uri="{BB962C8B-B14F-4D97-AF65-F5344CB8AC3E}">
        <p14:creationId xmlns:p14="http://schemas.microsoft.com/office/powerpoint/2010/main" val="2199190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Wonderful to be presenting at another CID event – an update to an address I provided at the CID Annual Conference in Nov 2017. </a:t>
            </a:r>
          </a:p>
          <a:p>
            <a:endParaRPr lang="en-US" dirty="0"/>
          </a:p>
          <a:p>
            <a:r>
              <a:rPr lang="en-US" dirty="0"/>
              <a:t>At that event, I argued that only “</a:t>
            </a:r>
            <a:r>
              <a:rPr lang="en-AU" sz="1200" kern="1200" dirty="0">
                <a:solidFill>
                  <a:schemeClr val="tx1"/>
                </a:solidFill>
                <a:effectLst/>
                <a:latin typeface="+mn-lt"/>
                <a:ea typeface="+mn-ea"/>
                <a:cs typeface="+mn-cs"/>
              </a:rPr>
              <a:t>those INGOs prepared and able to undertake significant change will survive” and that “overall, NGOs have failed to be sufficiently innovative or been prepared to cannibalise their own business model to improve outcomes for beneficiaries fast enough”. And I recommended that NGOs needed to act quickly to get their house in order.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Today, I will suggest that the </a:t>
            </a:r>
            <a:r>
              <a:rPr lang="en-AU" sz="1200" b="1" kern="1200" dirty="0">
                <a:solidFill>
                  <a:schemeClr val="tx1"/>
                </a:solidFill>
                <a:effectLst/>
                <a:latin typeface="+mn-lt"/>
                <a:ea typeface="+mn-ea"/>
                <a:cs typeface="+mn-cs"/>
              </a:rPr>
              <a:t>day of reckoning for many NGOs may have arrived </a:t>
            </a:r>
            <a:r>
              <a:rPr lang="en-AU" sz="1200" kern="1200" dirty="0">
                <a:solidFill>
                  <a:schemeClr val="tx1"/>
                </a:solidFill>
                <a:effectLst/>
                <a:latin typeface="+mn-lt"/>
                <a:ea typeface="+mn-ea"/>
                <a:cs typeface="+mn-cs"/>
              </a:rPr>
              <a:t>– the immediate and ongoing impacts of cv-19 will be a true test of whether you have made the necessary changes to fit for the new strategic environment. </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But first, let me quickly refresh your memories on the pre-cv-19 challenges…</a:t>
            </a:r>
            <a:endParaRPr lang="en-AU" b="1" dirty="0"/>
          </a:p>
        </p:txBody>
      </p:sp>
      <p:sp>
        <p:nvSpPr>
          <p:cNvPr id="4" name="Slide Number Placeholder 3"/>
          <p:cNvSpPr>
            <a:spLocks noGrp="1"/>
          </p:cNvSpPr>
          <p:nvPr>
            <p:ph type="sldNum" sz="quarter" idx="5"/>
          </p:nvPr>
        </p:nvSpPr>
        <p:spPr/>
        <p:txBody>
          <a:bodyPr/>
          <a:lstStyle/>
          <a:p>
            <a:fld id="{83024DC2-F570-43BE-B2F5-5926C48B2B54}" type="slidenum">
              <a:rPr lang="en-AU" smtClean="0"/>
              <a:t>1</a:t>
            </a:fld>
            <a:endParaRPr lang="en-AU"/>
          </a:p>
        </p:txBody>
      </p:sp>
    </p:spTree>
    <p:extLst>
      <p:ext uri="{BB962C8B-B14F-4D97-AF65-F5344CB8AC3E}">
        <p14:creationId xmlns:p14="http://schemas.microsoft.com/office/powerpoint/2010/main" val="3486643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AU" sz="1200" b="1" dirty="0"/>
              <a:t>But we haven’t done it all at once – change needs to be carefully prioritised and sequenced. </a:t>
            </a:r>
          </a:p>
          <a:p>
            <a:pPr>
              <a:lnSpc>
                <a:spcPct val="150000"/>
              </a:lnSpc>
            </a:pPr>
            <a:endParaRPr lang="en-AU" sz="1200" b="1" dirty="0"/>
          </a:p>
          <a:p>
            <a:endParaRPr lang="en-AU" dirty="0"/>
          </a:p>
        </p:txBody>
      </p:sp>
      <p:sp>
        <p:nvSpPr>
          <p:cNvPr id="4" name="Slide Number Placeholder 3"/>
          <p:cNvSpPr>
            <a:spLocks noGrp="1"/>
          </p:cNvSpPr>
          <p:nvPr>
            <p:ph type="sldNum" sz="quarter" idx="5"/>
          </p:nvPr>
        </p:nvSpPr>
        <p:spPr/>
        <p:txBody>
          <a:bodyPr/>
          <a:lstStyle/>
          <a:p>
            <a:fld id="{83024DC2-F570-43BE-B2F5-5926C48B2B54}" type="slidenum">
              <a:rPr lang="en-AU" smtClean="0"/>
              <a:t>10</a:t>
            </a:fld>
            <a:endParaRPr lang="en-AU"/>
          </a:p>
        </p:txBody>
      </p:sp>
    </p:spTree>
    <p:extLst>
      <p:ext uri="{BB962C8B-B14F-4D97-AF65-F5344CB8AC3E}">
        <p14:creationId xmlns:p14="http://schemas.microsoft.com/office/powerpoint/2010/main" val="140677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Prior to Covid-19, our sector’s business model was already ‘broken’. Many NGOs were only surviving because of their historical investments in growing regular giving and financial reserves. </a:t>
            </a:r>
          </a:p>
          <a:p>
            <a:endParaRPr lang="en-US" b="0" dirty="0"/>
          </a:p>
          <a:p>
            <a:r>
              <a:rPr lang="en-US" b="0" dirty="0"/>
              <a:t>In most countries, there is simply too many NGOs, chasing too few dollars, all generally using the same business models in a sector experiencing declining fundraising ROI at a time of escalating costs and demand. </a:t>
            </a:r>
            <a:endParaRPr lang="en-AU" b="0" dirty="0"/>
          </a:p>
        </p:txBody>
      </p:sp>
      <p:sp>
        <p:nvSpPr>
          <p:cNvPr id="4" name="Slide Number Placeholder 3"/>
          <p:cNvSpPr>
            <a:spLocks noGrp="1"/>
          </p:cNvSpPr>
          <p:nvPr>
            <p:ph type="sldNum" sz="quarter" idx="5"/>
          </p:nvPr>
        </p:nvSpPr>
        <p:spPr/>
        <p:txBody>
          <a:bodyPr/>
          <a:lstStyle/>
          <a:p>
            <a:fld id="{83024DC2-F570-43BE-B2F5-5926C48B2B54}" type="slidenum">
              <a:rPr lang="en-AU" smtClean="0"/>
              <a:t>2</a:t>
            </a:fld>
            <a:endParaRPr lang="en-AU"/>
          </a:p>
        </p:txBody>
      </p:sp>
    </p:spTree>
    <p:extLst>
      <p:ext uri="{BB962C8B-B14F-4D97-AF65-F5344CB8AC3E}">
        <p14:creationId xmlns:p14="http://schemas.microsoft.com/office/powerpoint/2010/main" val="3442199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Looked at from a business model perspective, the sector faced simultaneous disruption across all four business model elements, compounded by an increasingly challenging social and political environment. </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Context</a:t>
            </a:r>
            <a:r>
              <a:rPr lang="en-AU" sz="1200" b="1" dirty="0">
                <a:latin typeface="Calibri" panose="020F0502020204030204" pitchFamily="34" charset="0"/>
                <a:ea typeface="Calibri" panose="020F0502020204030204" pitchFamily="34" charset="0"/>
              </a:rPr>
              <a:t>: </a:t>
            </a:r>
            <a:r>
              <a:rPr lang="en-AU" sz="1200" dirty="0">
                <a:latin typeface="Calibri" panose="020F0502020204030204" pitchFamily="34" charset="0"/>
                <a:ea typeface="Calibri" panose="020F0502020204030204" pitchFamily="34" charset="0"/>
              </a:rPr>
              <a:t>loss of trust in institutions, including charities; antagonistic political and media environment; growing staff safety issues</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dirty="0"/>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Who &amp; Where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changing face of global poverty, more focus on fragile states and discriminated groups;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mn-lt"/>
              </a:rPr>
              <a:t>Growing inequality in middle and high income contexts – as the SDGs make clear, we are all developing countries now; </a:t>
            </a:r>
          </a:p>
          <a:p>
            <a:pPr marL="285750" indent="-285750">
              <a:buFont typeface="Arial" panose="020B0604020202020204" pitchFamily="34" charset="0"/>
              <a:buChar char="•"/>
            </a:pPr>
            <a:r>
              <a:rPr lang="en-US" sz="1200" dirty="0">
                <a:solidFill>
                  <a:prstClr val="black"/>
                </a:solidFill>
              </a:rPr>
              <a:t>Record numbers on the move;</a:t>
            </a:r>
            <a:endParaRPr lang="en-AU" sz="1200" dirty="0">
              <a:solidFill>
                <a:prstClr val="black"/>
              </a:solidFill>
            </a:endParaRPr>
          </a:p>
          <a:p>
            <a:r>
              <a:rPr lang="en-AU" b="1" dirty="0"/>
              <a:t>What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mn-lt"/>
              </a:rPr>
              <a:t>Discrimination often rooted in politics, making policy work &amp; advocacy more important but also more difficult;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mn-lt"/>
              </a:rPr>
              <a:t>New technologies (</a:t>
            </a:r>
            <a:r>
              <a:rPr lang="en-US" sz="1200" dirty="0" err="1">
                <a:solidFill>
                  <a:prstClr val="black"/>
                </a:solidFill>
                <a:latin typeface="+mn-lt"/>
              </a:rPr>
              <a:t>edutech</a:t>
            </a:r>
            <a:r>
              <a:rPr lang="en-US" sz="1200" dirty="0">
                <a:solidFill>
                  <a:prstClr val="black"/>
                </a:solidFill>
                <a:latin typeface="+mn-lt"/>
              </a:rPr>
              <a:t>, e-health, fintech </a:t>
            </a:r>
            <a:r>
              <a:rPr lang="en-US" sz="1200" dirty="0" err="1">
                <a:solidFill>
                  <a:prstClr val="black"/>
                </a:solidFill>
                <a:latin typeface="+mn-lt"/>
              </a:rPr>
              <a:t>etc</a:t>
            </a:r>
            <a:r>
              <a:rPr lang="en-US" sz="1200" dirty="0">
                <a:solidFill>
                  <a:prstClr val="black"/>
                </a:solidFill>
                <a:latin typeface="+mn-lt"/>
              </a:rPr>
              <a:t>) provide new opportunities to deliver at much lower cost but the sector lacked the expertise to exploit;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mn-lt"/>
              </a:rPr>
              <a:t>Impact of climate change, DRR;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mn-lt"/>
              </a:rPr>
              <a:t>Growth in cash programming</a:t>
            </a:r>
          </a:p>
          <a:p>
            <a:r>
              <a:rPr lang="en-AU" b="1" dirty="0"/>
              <a:t>Operating Model</a:t>
            </a:r>
          </a:p>
          <a:p>
            <a:pPr marL="285750" lvl="0" indent="-2857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mn-cs"/>
              </a:rPr>
              <a:t>Direct</a:t>
            </a:r>
            <a:r>
              <a:rPr lang="en-US" sz="1200" dirty="0">
                <a:solidFill>
                  <a:prstClr val="black"/>
                </a:solidFill>
              </a:rPr>
              <a:t> funding of local NGOs;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mn-lt"/>
              </a:rPr>
              <a:t>Use of Managing Contractors; competition from consulting firms; lack of scale/access to capital to compete;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Private sector agenda</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Impact of disintermediation on long supply chains;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mn-lt"/>
              </a:rPr>
              <a:t>Highly fragmented and competitive charity space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AU" b="1" dirty="0"/>
              <a:t>Financial Model</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Stagnant ODA (although NZ has seen </a:t>
            </a:r>
            <a:r>
              <a:rPr lang="en-US" sz="1200" b="0" i="0" kern="1200" dirty="0">
                <a:solidFill>
                  <a:schemeClr val="tx1"/>
                </a:solidFill>
                <a:effectLst/>
                <a:latin typeface="+mn-lt"/>
                <a:ea typeface="+mn-ea"/>
                <a:cs typeface="+mn-cs"/>
              </a:rPr>
              <a:t>a boost in its foreign aid - New Zealand's ODA will increase from 0.25% of GNI in 2016 to 0.28% by 2021, up from 0.25 per cent in 2016).</a:t>
            </a:r>
            <a:r>
              <a:rPr kumimoji="0" lang="en-US" sz="1200" b="0" i="0" u="none" strike="noStrike" kern="1200" cap="none" spc="0" normalizeH="0" baseline="0" noProof="0" dirty="0">
                <a:ln>
                  <a:noFill/>
                </a:ln>
                <a:solidFill>
                  <a:prstClr val="black"/>
                </a:solidFill>
                <a:effectLst/>
                <a:uLnTx/>
                <a:uFillTx/>
                <a:latin typeface="+mn-lt"/>
                <a:ea typeface="+mn-ea"/>
                <a:cs typeface="+mn-cs"/>
              </a:rPr>
              <a:t>; Increased use of results-based contracts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mn-lt"/>
              </a:rPr>
              <a:t>Declining margins on bilateral and multilateral grants;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mn-lt"/>
              </a:rPr>
              <a:t>Stagnant donors in Aust (at 1983 levels); rising acquisition and attrition undermining ROI of mass fundraising;</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mn-lt"/>
              </a:rPr>
              <a:t>Rising costs from increasing stakeholder expectations (impact, risk </a:t>
            </a:r>
            <a:r>
              <a:rPr lang="en-US" sz="1200" dirty="0" err="1">
                <a:solidFill>
                  <a:prstClr val="black"/>
                </a:solidFill>
                <a:latin typeface="+mn-lt"/>
              </a:rPr>
              <a:t>etc</a:t>
            </a:r>
            <a:r>
              <a:rPr lang="en-US" sz="1200" dirty="0">
                <a:solidFill>
                  <a:prstClr val="black"/>
                </a:solidFill>
                <a:latin typeface="+mn-lt"/>
              </a:rPr>
              <a: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mn-lt"/>
              </a:rPr>
              <a:t>Growth in PAFs, intergenerational wealth transfer</a:t>
            </a:r>
          </a:p>
        </p:txBody>
      </p:sp>
      <p:sp>
        <p:nvSpPr>
          <p:cNvPr id="4" name="Slide Number Placeholder 3"/>
          <p:cNvSpPr>
            <a:spLocks noGrp="1"/>
          </p:cNvSpPr>
          <p:nvPr>
            <p:ph type="sldNum" sz="quarter" idx="5"/>
          </p:nvPr>
        </p:nvSpPr>
        <p:spPr/>
        <p:txBody>
          <a:bodyPr/>
          <a:lstStyle/>
          <a:p>
            <a:fld id="{83024DC2-F570-43BE-B2F5-5926C48B2B54}" type="slidenum">
              <a:rPr lang="en-AU" smtClean="0"/>
              <a:t>3</a:t>
            </a:fld>
            <a:endParaRPr lang="en-AU"/>
          </a:p>
        </p:txBody>
      </p:sp>
    </p:spTree>
    <p:extLst>
      <p:ext uri="{BB962C8B-B14F-4D97-AF65-F5344CB8AC3E}">
        <p14:creationId xmlns:p14="http://schemas.microsoft.com/office/powerpoint/2010/main" val="272579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Any sector facing this level of disruption will struggle but its particularly difficult for the </a:t>
            </a:r>
            <a:r>
              <a:rPr lang="en-AU" sz="1200" b="1" kern="1200" dirty="0" err="1">
                <a:solidFill>
                  <a:schemeClr val="tx1"/>
                </a:solidFill>
                <a:effectLst/>
                <a:latin typeface="+mn-lt"/>
                <a:ea typeface="+mn-ea"/>
                <a:cs typeface="+mn-cs"/>
              </a:rPr>
              <a:t>iNGO</a:t>
            </a:r>
            <a:r>
              <a:rPr lang="en-AU" sz="1200" b="1" kern="1200" dirty="0">
                <a:solidFill>
                  <a:schemeClr val="tx1"/>
                </a:solidFill>
                <a:effectLst/>
                <a:latin typeface="+mn-lt"/>
                <a:ea typeface="+mn-ea"/>
                <a:cs typeface="+mn-cs"/>
              </a:rPr>
              <a:t> sector. </a:t>
            </a:r>
          </a:p>
          <a:p>
            <a:r>
              <a:rPr lang="en-AU" sz="1200" b="1" kern="1200" dirty="0">
                <a:solidFill>
                  <a:schemeClr val="tx1"/>
                </a:solidFill>
                <a:effectLst/>
                <a:latin typeface="+mn-lt"/>
                <a:ea typeface="+mn-ea"/>
                <a:cs typeface="+mn-cs"/>
              </a:rPr>
              <a:t>Despite all of the challenges</a:t>
            </a:r>
            <a:r>
              <a:rPr lang="en-AU" sz="1200" kern="1200" dirty="0">
                <a:solidFill>
                  <a:schemeClr val="tx1"/>
                </a:solidFill>
                <a:effectLst/>
                <a:latin typeface="+mn-lt"/>
                <a:ea typeface="+mn-ea"/>
                <a:cs typeface="+mn-cs"/>
              </a:rPr>
              <a:t>, there has been remarkable little change in the make-up of Australia’s largest charities over recent decades (see JB Were Cause Report, 2016, p.11).</a:t>
            </a:r>
          </a:p>
          <a:p>
            <a:r>
              <a:rPr lang="en-AU" sz="1200" b="1" kern="1200" dirty="0">
                <a:solidFill>
                  <a:schemeClr val="tx1"/>
                </a:solidFill>
                <a:effectLst/>
                <a:latin typeface="+mn-lt"/>
                <a:ea typeface="+mn-ea"/>
                <a:cs typeface="+mn-cs"/>
              </a:rPr>
              <a:t>For the most part, the sector looks very similar to the way that did 20 years ago, just much bigger. </a:t>
            </a:r>
            <a:r>
              <a:rPr lang="en-AU" sz="1200" kern="1200" dirty="0">
                <a:solidFill>
                  <a:schemeClr val="tx1"/>
                </a:solidFill>
                <a:effectLst/>
                <a:latin typeface="+mn-lt"/>
                <a:ea typeface="+mn-ea"/>
                <a:cs typeface="+mn-cs"/>
              </a:rPr>
              <a:t>Unfortunately, many charities, despite their innovative beginnings, have become radical ideas stuck in concrete. </a:t>
            </a:r>
          </a:p>
          <a:p>
            <a:endParaRPr lang="en-AU" sz="1200" kern="1200" dirty="0">
              <a:solidFill>
                <a:schemeClr val="tx1"/>
              </a:solidFill>
              <a:effectLst/>
              <a:latin typeface="+mn-lt"/>
              <a:ea typeface="+mn-ea"/>
              <a:cs typeface="+mn-cs"/>
            </a:endParaRPr>
          </a:p>
          <a:p>
            <a:r>
              <a:rPr lang="en-AU" sz="1200" b="1" u="sng" kern="1200" dirty="0">
                <a:solidFill>
                  <a:schemeClr val="tx1"/>
                </a:solidFill>
                <a:effectLst/>
                <a:latin typeface="+mn-lt"/>
                <a:ea typeface="+mn-ea"/>
                <a:cs typeface="+mn-cs"/>
              </a:rPr>
              <a:t>Why has the sector been so slow to respond to these change challenges?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Boards and executive teams have not focused enough on long-term strategic trends. Despite the rhetoric about mission, most boards and management teams prioritise the organisation over their mission.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Lack incentives to make changes before value is destroyed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Many organisations living </a:t>
            </a:r>
            <a:r>
              <a:rPr lang="en-AU" sz="1200" u="sng" kern="1200" dirty="0">
                <a:solidFill>
                  <a:schemeClr val="tx1"/>
                </a:solidFill>
                <a:effectLst/>
                <a:latin typeface="+mn-lt"/>
                <a:ea typeface="+mn-ea"/>
                <a:cs typeface="+mn-cs"/>
              </a:rPr>
              <a:t>hand to mouth</a:t>
            </a:r>
            <a:r>
              <a:rPr lang="en-AU" sz="1200" kern="1200" dirty="0">
                <a:solidFill>
                  <a:schemeClr val="tx1"/>
                </a:solidFill>
                <a:effectLst/>
                <a:latin typeface="+mn-lt"/>
                <a:ea typeface="+mn-ea"/>
                <a:cs typeface="+mn-cs"/>
              </a:rPr>
              <a:t> – no financial surplus to respond, declining fundraising efficiency is making it even harder</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Donors have starved charities of the capital they need. Donors want as much money to be spent on direct program costs and see investments in organisational capacity as mere administration, to be minimised. This thinking is often encouraged by charities themselves.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Charities have systemically underinvested in IT for decades. They general fail to invest in the professional development of their people.</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The result is a sector woefully unprepared to respond to the challenges it now confronts. </a:t>
            </a:r>
            <a:endParaRPr lang="en-US" dirty="0"/>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prstClr val="black"/>
              </a:solidFill>
              <a:latin typeface="+mn-lt"/>
            </a:endParaRPr>
          </a:p>
        </p:txBody>
      </p:sp>
      <p:sp>
        <p:nvSpPr>
          <p:cNvPr id="4" name="Slide Number Placeholder 3"/>
          <p:cNvSpPr>
            <a:spLocks noGrp="1"/>
          </p:cNvSpPr>
          <p:nvPr>
            <p:ph type="sldNum" sz="quarter" idx="5"/>
          </p:nvPr>
        </p:nvSpPr>
        <p:spPr/>
        <p:txBody>
          <a:bodyPr/>
          <a:lstStyle/>
          <a:p>
            <a:fld id="{83024DC2-F570-43BE-B2F5-5926C48B2B54}" type="slidenum">
              <a:rPr lang="en-AU" smtClean="0"/>
              <a:t>4</a:t>
            </a:fld>
            <a:endParaRPr lang="en-AU"/>
          </a:p>
        </p:txBody>
      </p:sp>
    </p:spTree>
    <p:extLst>
      <p:ext uri="{BB962C8B-B14F-4D97-AF65-F5344CB8AC3E}">
        <p14:creationId xmlns:p14="http://schemas.microsoft.com/office/powerpoint/2010/main" val="168772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209550"/>
            <a:ext cx="5399087" cy="4049713"/>
          </a:xfrm>
        </p:spPr>
      </p:sp>
      <p:sp>
        <p:nvSpPr>
          <p:cNvPr id="3" name="Notes Placeholder 2"/>
          <p:cNvSpPr>
            <a:spLocks noGrp="1"/>
          </p:cNvSpPr>
          <p:nvPr>
            <p:ph type="body" idx="1"/>
          </p:nvPr>
        </p:nvSpPr>
        <p:spPr/>
        <p:txBody>
          <a:bodyPr/>
          <a:lstStyle/>
          <a:p>
            <a:r>
              <a:rPr lang="en-US" b="1" dirty="0"/>
              <a:t>And then came covid-19…</a:t>
            </a:r>
            <a:endParaRPr lang="en-AU" b="1"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5</a:t>
            </a:fld>
            <a:endParaRPr lang="en-US"/>
          </a:p>
        </p:txBody>
      </p:sp>
    </p:spTree>
    <p:extLst>
      <p:ext uri="{BB962C8B-B14F-4D97-AF65-F5344CB8AC3E}">
        <p14:creationId xmlns:p14="http://schemas.microsoft.com/office/powerpoint/2010/main" val="285935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greatest impact of covid-19 will be to accelerate key underlying trends. </a:t>
            </a:r>
          </a:p>
          <a:p>
            <a:endParaRPr lang="en-US" dirty="0"/>
          </a:p>
          <a:p>
            <a:r>
              <a:rPr lang="en-US" dirty="0"/>
              <a:t>CV-19 is likely to accelerate the decline of traditional media across the world. Although readership is up (and some online subscriptions), there has been a massive decline in advertising revenue. Some are suggesting (The Economist) that 40-50% of what is lost may never come back. </a:t>
            </a:r>
            <a:endParaRPr lang="en-AU" dirty="0"/>
          </a:p>
        </p:txBody>
      </p:sp>
      <p:sp>
        <p:nvSpPr>
          <p:cNvPr id="4" name="Slide Number Placeholder 3"/>
          <p:cNvSpPr>
            <a:spLocks noGrp="1"/>
          </p:cNvSpPr>
          <p:nvPr>
            <p:ph type="sldNum" sz="quarter" idx="5"/>
          </p:nvPr>
        </p:nvSpPr>
        <p:spPr/>
        <p:txBody>
          <a:bodyPr/>
          <a:lstStyle/>
          <a:p>
            <a:fld id="{83024DC2-F570-43BE-B2F5-5926C48B2B54}" type="slidenum">
              <a:rPr lang="en-AU" smtClean="0"/>
              <a:t>6</a:t>
            </a:fld>
            <a:endParaRPr lang="en-AU"/>
          </a:p>
        </p:txBody>
      </p:sp>
    </p:spTree>
    <p:extLst>
      <p:ext uri="{BB962C8B-B14F-4D97-AF65-F5344CB8AC3E}">
        <p14:creationId xmlns:p14="http://schemas.microsoft.com/office/powerpoint/2010/main" val="3555472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countries with weak governments, pre-existing economic problems and the economic impacts of cv-19 could combine to create </a:t>
            </a:r>
            <a:r>
              <a:rPr lang="en-US" b="1" dirty="0"/>
              <a:t>significant additional instability</a:t>
            </a:r>
            <a:r>
              <a:rPr lang="en-US" b="0" dirty="0"/>
              <a:t>. e.g. Lebanon’s protests this week. For oil producing countries, they have the added challenge of sharp falls in oil revenue.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Falling remittances and food shortages </a:t>
            </a:r>
            <a:r>
              <a:rPr lang="en-US" sz="1200" b="0" i="0" kern="1200" dirty="0">
                <a:solidFill>
                  <a:schemeClr val="tx1"/>
                </a:solidFill>
                <a:effectLst/>
                <a:latin typeface="+mn-lt"/>
                <a:ea typeface="+mn-ea"/>
                <a:cs typeface="+mn-cs"/>
              </a:rPr>
              <a:t>will also add to the challenges. </a:t>
            </a:r>
          </a:p>
          <a:p>
            <a:r>
              <a:rPr lang="en-US" sz="1200" b="1" i="0" kern="1200" dirty="0">
                <a:solidFill>
                  <a:schemeClr val="tx1"/>
                </a:solidFill>
                <a:effectLst/>
                <a:latin typeface="+mn-lt"/>
                <a:ea typeface="+mn-ea"/>
                <a:cs typeface="+mn-cs"/>
              </a:rPr>
              <a:t>In our region, PNG's brew </a:t>
            </a:r>
            <a:r>
              <a:rPr lang="en-US" sz="1200" b="0" i="0" kern="1200" dirty="0">
                <a:solidFill>
                  <a:schemeClr val="tx1"/>
                </a:solidFill>
                <a:effectLst/>
                <a:latin typeface="+mn-lt"/>
                <a:ea typeface="+mn-ea"/>
                <a:cs typeface="+mn-cs"/>
              </a:rPr>
              <a:t>of debt-laden government, poor health services and social fragmentation means it is uniquely placed to suffer at the hands of coronavirus. So far, eight coronavirus cases have been detected in PNG, but there's little to commend in the low numbers. They've been detected in four different provinces, with no clear source for most.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WFP are suggesting </a:t>
            </a:r>
            <a:r>
              <a:rPr lang="en-AU" sz="1200" kern="1200" dirty="0">
                <a:solidFill>
                  <a:schemeClr val="tx1"/>
                </a:solidFill>
                <a:effectLst/>
                <a:latin typeface="+mn-lt"/>
                <a:ea typeface="+mn-ea"/>
                <a:cs typeface="+mn-cs"/>
              </a:rPr>
              <a:t>that: “More than 30 countries in the developing world could experience </a:t>
            </a:r>
            <a:r>
              <a:rPr lang="en-AU" sz="1200" b="1" kern="1200" dirty="0">
                <a:solidFill>
                  <a:schemeClr val="tx1"/>
                </a:solidFill>
                <a:effectLst/>
                <a:latin typeface="+mn-lt"/>
                <a:ea typeface="+mn-ea"/>
                <a:cs typeface="+mn-cs"/>
              </a:rPr>
              <a:t>widespread famine</a:t>
            </a:r>
            <a:r>
              <a:rPr lang="en-AU" sz="1200" kern="1200" dirty="0">
                <a:solidFill>
                  <a:schemeClr val="tx1"/>
                </a:solidFill>
                <a:effectLst/>
                <a:latin typeface="+mn-lt"/>
                <a:ea typeface="+mn-ea"/>
                <a:cs typeface="+mn-cs"/>
              </a:rPr>
              <a:t>, and in 10 of those countries there are already more than 1 million people on the brink of starvation” (David Beasley, Executive Director of the World Food Programme).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Remittances</a:t>
            </a:r>
            <a:r>
              <a:rPr lang="en-AU" dirty="0"/>
              <a:t> – in 2018, officially recorded remittances were US$46b, far more than foreign direct investment at US$32b (undeclared remittances could be $16b-$35b more). As migrants lose work in high-income countries remittances will fall, however, its also getting hard to transfer the funds. </a:t>
            </a:r>
            <a:r>
              <a:rPr lang="en-AU" sz="1200" kern="1200" dirty="0">
                <a:solidFill>
                  <a:schemeClr val="tx1"/>
                </a:solidFill>
                <a:effectLst/>
                <a:latin typeface="+mn-lt"/>
                <a:ea typeface="+mn-ea"/>
                <a:cs typeface="+mn-cs"/>
              </a:rPr>
              <a:t>How far remittances fall depends chiefly on the severity of the downturn. Before the global financial crisis they were rising by about 10% a year, but in 2009 they slumped by 5%. The plunge this year will probably be far worse. Remittance flows normally go up when African economies are slumping, because migrants hear more urgent pleas for help from relatives back home. Now they are dropping at the same time as African economies are stumbling </a:t>
            </a:r>
            <a:r>
              <a:rPr lang="en-AU" dirty="0"/>
              <a:t>(</a:t>
            </a:r>
            <a:r>
              <a:rPr lang="en-AU" i="1" dirty="0"/>
              <a:t>The Economist</a:t>
            </a:r>
            <a:r>
              <a:rPr lang="en-AU" dirty="0"/>
              <a:t>, </a:t>
            </a:r>
            <a:r>
              <a:rPr lang="en-AU" dirty="0" err="1"/>
              <a:t>Covid</a:t>
            </a:r>
            <a:r>
              <a:rPr lang="en-AU" dirty="0"/>
              <a:t> Dries Up a Cash Cow). On the other hand, the time bound suspension of debt repayments for the poorest countries announced by the G20 on 15 April 2020 will provide some relief.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chair of </a:t>
            </a:r>
            <a:r>
              <a:rPr lang="en-AU" b="1" dirty="0"/>
              <a:t>GAVI</a:t>
            </a:r>
            <a:r>
              <a:rPr lang="en-AU" dirty="0"/>
              <a:t> has argued “</a:t>
            </a:r>
            <a:r>
              <a:rPr lang="en-US" sz="1200" b="0" i="0" kern="1200" dirty="0">
                <a:solidFill>
                  <a:schemeClr val="tx1"/>
                </a:solidFill>
                <a:effectLst/>
                <a:latin typeface="+mn-lt"/>
                <a:ea typeface="+mn-ea"/>
                <a:cs typeface="+mn-cs"/>
              </a:rPr>
              <a:t>The realization that the economic costs of a pandemic can be huge, far surpassing investments in research and prevention, will lead to billions more dollars of investment in research, vaccines, therapeutics, and non-medical methods of prevention”. INGOs could benefit. </a:t>
            </a:r>
            <a:endParaRPr lang="en-AU" dirty="0"/>
          </a:p>
        </p:txBody>
      </p:sp>
      <p:sp>
        <p:nvSpPr>
          <p:cNvPr id="4" name="Slide Number Placeholder 3"/>
          <p:cNvSpPr>
            <a:spLocks noGrp="1"/>
          </p:cNvSpPr>
          <p:nvPr>
            <p:ph type="sldNum" sz="quarter" idx="5"/>
          </p:nvPr>
        </p:nvSpPr>
        <p:spPr/>
        <p:txBody>
          <a:bodyPr/>
          <a:lstStyle/>
          <a:p>
            <a:fld id="{83024DC2-F570-43BE-B2F5-5926C48B2B54}" type="slidenum">
              <a:rPr lang="en-AU" smtClean="0"/>
              <a:t>7</a:t>
            </a:fld>
            <a:endParaRPr lang="en-AU"/>
          </a:p>
        </p:txBody>
      </p:sp>
    </p:spTree>
    <p:extLst>
      <p:ext uri="{BB962C8B-B14F-4D97-AF65-F5344CB8AC3E}">
        <p14:creationId xmlns:p14="http://schemas.microsoft.com/office/powerpoint/2010/main" val="581586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many NGOs, these challenges will require a fundamental change to strategy and deep structural change. </a:t>
            </a:r>
          </a:p>
          <a:p>
            <a:r>
              <a:rPr lang="en-US" dirty="0"/>
              <a:t>The key question is whether management teams and their boards can overcome the barriers to change before too much value is destroyed. </a:t>
            </a:r>
          </a:p>
          <a:p>
            <a:r>
              <a:rPr lang="en-US" dirty="0"/>
              <a:t>The changes that are required will clearly depend on the specific </a:t>
            </a:r>
            <a:r>
              <a:rPr lang="en-US" dirty="0" err="1"/>
              <a:t>organisation</a:t>
            </a:r>
            <a:r>
              <a:rPr lang="en-US" dirty="0"/>
              <a:t> but the following should be on your list to consider:</a:t>
            </a:r>
          </a:p>
          <a:p>
            <a:pPr marL="171450" indent="-171450">
              <a:buFont typeface="Arial" panose="020B0604020202020204" pitchFamily="34" charset="0"/>
              <a:buChar char="•"/>
            </a:pPr>
            <a:r>
              <a:rPr lang="en-AU" sz="1200" b="1" kern="1200" dirty="0">
                <a:solidFill>
                  <a:schemeClr val="tx1"/>
                </a:solidFill>
                <a:effectLst/>
                <a:latin typeface="+mn-lt"/>
                <a:ea typeface="+mn-ea"/>
                <a:cs typeface="+mn-cs"/>
              </a:rPr>
              <a:t>Do you have the right leadership and talent? </a:t>
            </a:r>
            <a:r>
              <a:rPr lang="en-AU"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The quality of INGO leaders and the professionalism of staff is undoubtedly the single most critical element in these organizations effectively responding to the increasingly complex and unpredictable challenges they face”</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b="1" kern="1200" dirty="0">
                <a:solidFill>
                  <a:schemeClr val="tx1"/>
                </a:solidFill>
                <a:effectLst/>
                <a:latin typeface="+mn-lt"/>
                <a:ea typeface="+mn-ea"/>
                <a:cs typeface="+mn-cs"/>
              </a:rPr>
              <a:t>What improvements to BAU can be made to give you more time to make strategic changes? </a:t>
            </a:r>
            <a:r>
              <a:rPr lang="en-AU" sz="1200" kern="1200" dirty="0">
                <a:solidFill>
                  <a:schemeClr val="tx1"/>
                </a:solidFill>
                <a:effectLst/>
                <a:latin typeface="+mn-lt"/>
                <a:ea typeface="+mn-ea"/>
                <a:cs typeface="+mn-cs"/>
              </a:rPr>
              <a:t>A crisis often creates a much more conducive environment for change.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Optimising Existing Fundraising methods while investing in new channels/platforms. </a:t>
            </a:r>
            <a:r>
              <a:rPr lang="en-AU" sz="1200" kern="1200" dirty="0" err="1">
                <a:solidFill>
                  <a:schemeClr val="tx1"/>
                </a:solidFill>
                <a:effectLst/>
                <a:latin typeface="+mn-lt"/>
                <a:ea typeface="+mn-ea"/>
                <a:cs typeface="+mn-cs"/>
              </a:rPr>
              <a:t>Eg</a:t>
            </a:r>
            <a:r>
              <a:rPr lang="en-AU" sz="1200" kern="1200" dirty="0">
                <a:solidFill>
                  <a:schemeClr val="tx1"/>
                </a:solidFill>
                <a:effectLst/>
                <a:latin typeface="+mn-lt"/>
                <a:ea typeface="+mn-ea"/>
                <a:cs typeface="+mn-cs"/>
              </a:rPr>
              <a:t> CRM investment</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Changing the way we engage with supporters. An important area for immediate focus is </a:t>
            </a:r>
            <a:r>
              <a:rPr lang="en-AU" sz="1200" b="1" kern="1200" dirty="0">
                <a:solidFill>
                  <a:schemeClr val="tx1"/>
                </a:solidFill>
                <a:effectLst/>
                <a:latin typeface="+mn-lt"/>
                <a:ea typeface="+mn-ea"/>
                <a:cs typeface="+mn-cs"/>
              </a:rPr>
              <a:t>improved story telling, especially on digital platforms</a:t>
            </a:r>
            <a:r>
              <a:rPr lang="en-AU"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Sharper focus on ‘value-for-money’.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Are you considering fundamental business model changes? And greater collaboration, including through mergers?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How are you harnessing the opportunities of new technologies?</a:t>
            </a:r>
          </a:p>
        </p:txBody>
      </p:sp>
      <p:sp>
        <p:nvSpPr>
          <p:cNvPr id="4" name="Slide Number Placeholder 3"/>
          <p:cNvSpPr>
            <a:spLocks noGrp="1"/>
          </p:cNvSpPr>
          <p:nvPr>
            <p:ph type="sldNum" sz="quarter" idx="5"/>
          </p:nvPr>
        </p:nvSpPr>
        <p:spPr/>
        <p:txBody>
          <a:bodyPr/>
          <a:lstStyle/>
          <a:p>
            <a:fld id="{83024DC2-F570-43BE-B2F5-5926C48B2B54}" type="slidenum">
              <a:rPr lang="en-AU" smtClean="0"/>
              <a:t>8</a:t>
            </a:fld>
            <a:endParaRPr lang="en-AU"/>
          </a:p>
        </p:txBody>
      </p:sp>
    </p:spTree>
    <p:extLst>
      <p:ext uri="{BB962C8B-B14F-4D97-AF65-F5344CB8AC3E}">
        <p14:creationId xmlns:p14="http://schemas.microsoft.com/office/powerpoint/2010/main" val="660331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Lead and Disrupt</a:t>
            </a:r>
            <a:r>
              <a:rPr lang="en-US" sz="1200" kern="1200" dirty="0">
                <a:solidFill>
                  <a:schemeClr val="tx1"/>
                </a:solidFill>
                <a:effectLst/>
                <a:latin typeface="+mn-lt"/>
                <a:ea typeface="+mn-ea"/>
                <a:cs typeface="+mn-cs"/>
              </a:rPr>
              <a:t>, by Charles O’Reilly and Michael Tushman. The book provides really practical advice on how larger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have successfully been ‘</a:t>
            </a:r>
            <a:r>
              <a:rPr lang="en-US" sz="1200" kern="1200" dirty="0" err="1">
                <a:solidFill>
                  <a:schemeClr val="tx1"/>
                </a:solidFill>
                <a:effectLst/>
                <a:latin typeface="+mn-lt"/>
                <a:ea typeface="+mn-ea"/>
                <a:cs typeface="+mn-cs"/>
              </a:rPr>
              <a:t>ambidexterous</a:t>
            </a:r>
            <a:r>
              <a:rPr lang="en-US" sz="1200" kern="1200" dirty="0">
                <a:solidFill>
                  <a:schemeClr val="tx1"/>
                </a:solidFill>
                <a:effectLst/>
                <a:latin typeface="+mn-lt"/>
                <a:ea typeface="+mn-ea"/>
                <a:cs typeface="+mn-cs"/>
              </a:rPr>
              <a:t>’: able to continuously improve the existing parts of their operations while also being successful in new areas</a:t>
            </a:r>
          </a:p>
          <a:p>
            <a:endParaRPr lang="en-US" sz="1200" kern="1200" dirty="0">
              <a:solidFill>
                <a:schemeClr val="tx1"/>
              </a:solidFill>
              <a:effectLst/>
              <a:latin typeface="+mn-lt"/>
              <a:ea typeface="+mn-ea"/>
              <a:cs typeface="+mn-cs"/>
            </a:endParaRPr>
          </a:p>
          <a:p>
            <a:pPr>
              <a:lnSpc>
                <a:spcPct val="150000"/>
              </a:lnSpc>
            </a:pPr>
            <a:r>
              <a:rPr lang="en-AU" sz="1200" b="1" dirty="0"/>
              <a:t>Save the Children Australia has pursued this ‘</a:t>
            </a:r>
            <a:r>
              <a:rPr lang="en-AU" sz="1200" b="1" dirty="0" err="1"/>
              <a:t>ambidexterous</a:t>
            </a:r>
            <a:r>
              <a:rPr lang="en-AU" sz="1200" b="1" dirty="0"/>
              <a:t> approach’…</a:t>
            </a:r>
          </a:p>
          <a:p>
            <a:pPr marL="431141" indent="-431141">
              <a:lnSpc>
                <a:spcPct val="150000"/>
              </a:lnSpc>
              <a:buFont typeface="Arial" panose="020B0604020202020204" pitchFamily="34" charset="0"/>
              <a:buChar char="•"/>
            </a:pPr>
            <a:r>
              <a:rPr lang="en-AU" sz="1200" b="1" dirty="0"/>
              <a:t>Strengthened program evidence + </a:t>
            </a:r>
            <a:r>
              <a:rPr lang="en-AU" sz="1200" dirty="0"/>
              <a:t>a new social enterprise: </a:t>
            </a:r>
            <a:r>
              <a:rPr lang="en-AU" sz="1200" b="1" dirty="0"/>
              <a:t>the Centre For Evidence &amp; Implementation</a:t>
            </a:r>
          </a:p>
          <a:p>
            <a:pPr marL="431141" indent="-431141">
              <a:lnSpc>
                <a:spcPct val="150000"/>
              </a:lnSpc>
              <a:buFont typeface="Arial" panose="020B0604020202020204" pitchFamily="34" charset="0"/>
              <a:buChar char="•"/>
            </a:pPr>
            <a:r>
              <a:rPr lang="en-AU" sz="1200" b="1" dirty="0">
                <a:cs typeface="Calibri" panose="020F0502020204030204" pitchFamily="34" charset="0"/>
              </a:rPr>
              <a:t>Finalised four mergers</a:t>
            </a:r>
            <a:r>
              <a:rPr lang="en-AU" sz="1200" dirty="0">
                <a:cs typeface="Calibri" panose="020F0502020204030204" pitchFamily="34" charset="0"/>
              </a:rPr>
              <a:t>: actively seeking more. </a:t>
            </a:r>
          </a:p>
          <a:p>
            <a:pPr marL="431141" indent="-431141">
              <a:lnSpc>
                <a:spcPct val="150000"/>
              </a:lnSpc>
              <a:buFont typeface="Arial" panose="020B0604020202020204" pitchFamily="34" charset="0"/>
              <a:buChar char="•"/>
            </a:pPr>
            <a:r>
              <a:rPr lang="en-AU" sz="1200" dirty="0">
                <a:cs typeface="Calibri" panose="020F0502020204030204" pitchFamily="34" charset="0"/>
              </a:rPr>
              <a:t>Increased </a:t>
            </a:r>
            <a:r>
              <a:rPr lang="en-AU" sz="1200" b="1" dirty="0">
                <a:cs typeface="Calibri" panose="020F0502020204030204" pitchFamily="34" charset="0"/>
              </a:rPr>
              <a:t>consortium bids</a:t>
            </a:r>
            <a:r>
              <a:rPr lang="en-AU" sz="1200" dirty="0">
                <a:cs typeface="Calibri" panose="020F0502020204030204" pitchFamily="34" charset="0"/>
              </a:rPr>
              <a:t>; actively pursuing results-based contracts (including social impact bonds)</a:t>
            </a:r>
          </a:p>
          <a:p>
            <a:pPr marL="431141" indent="-431141">
              <a:lnSpc>
                <a:spcPct val="150000"/>
              </a:lnSpc>
              <a:buFont typeface="Arial" panose="020B0604020202020204" pitchFamily="34" charset="0"/>
              <a:buChar char="•"/>
            </a:pPr>
            <a:r>
              <a:rPr lang="en-AU" sz="1200" b="1" dirty="0">
                <a:cs typeface="Calibri" panose="020F0502020204030204" pitchFamily="34" charset="0"/>
              </a:rPr>
              <a:t>Pursued an innovation agenda, </a:t>
            </a:r>
            <a:r>
              <a:rPr lang="en-AU" sz="1200" dirty="0">
                <a:cs typeface="Calibri" panose="020F0502020204030204" pitchFamily="34" charset="0"/>
              </a:rPr>
              <a:t>new endowment fund, our own Impact Investment Fund, formal relationships with incubators/accelerators</a:t>
            </a:r>
          </a:p>
          <a:p>
            <a:pPr marL="431141" indent="-431141">
              <a:lnSpc>
                <a:spcPct val="150000"/>
              </a:lnSpc>
              <a:buFont typeface="Arial" panose="020B0604020202020204" pitchFamily="34" charset="0"/>
              <a:buChar char="•"/>
            </a:pPr>
            <a:r>
              <a:rPr lang="en-AU" sz="1200" dirty="0">
                <a:cs typeface="Calibri" panose="020F0502020204030204" pitchFamily="34" charset="0"/>
              </a:rPr>
              <a:t>Mix of for-profit and not-for-profit </a:t>
            </a:r>
            <a:r>
              <a:rPr lang="en-AU" sz="1200" b="1" dirty="0">
                <a:cs typeface="Calibri" panose="020F0502020204030204" pitchFamily="34" charset="0"/>
              </a:rPr>
              <a:t>joint ventures</a:t>
            </a:r>
            <a:r>
              <a:rPr lang="en-AU" sz="1200" dirty="0">
                <a:cs typeface="Calibri" panose="020F0502020204030204" pitchFamily="34" charset="0"/>
              </a:rPr>
              <a:t>: HLP and Inclusiv Ventures</a:t>
            </a:r>
          </a:p>
          <a:p>
            <a:pPr marL="431141" indent="-431141">
              <a:lnSpc>
                <a:spcPct val="150000"/>
              </a:lnSpc>
              <a:buFont typeface="Arial" panose="020B0604020202020204" pitchFamily="34" charset="0"/>
              <a:buChar char="•"/>
            </a:pPr>
            <a:r>
              <a:rPr lang="en-AU" sz="1200" dirty="0">
                <a:cs typeface="Calibri" panose="020F0502020204030204" pitchFamily="34" charset="0"/>
              </a:rPr>
              <a:t>All supported by ongoing investments in a </a:t>
            </a:r>
            <a:r>
              <a:rPr lang="en-AU" sz="1200" b="1" dirty="0">
                <a:cs typeface="Calibri" panose="020F0502020204030204" pitchFamily="34" charset="0"/>
              </a:rPr>
              <a:t>robust operating platform</a:t>
            </a:r>
          </a:p>
          <a:p>
            <a:endParaRPr lang="en-AU" dirty="0"/>
          </a:p>
        </p:txBody>
      </p:sp>
      <p:sp>
        <p:nvSpPr>
          <p:cNvPr id="4" name="Slide Number Placeholder 3"/>
          <p:cNvSpPr>
            <a:spLocks noGrp="1"/>
          </p:cNvSpPr>
          <p:nvPr>
            <p:ph type="sldNum" sz="quarter" idx="5"/>
          </p:nvPr>
        </p:nvSpPr>
        <p:spPr/>
        <p:txBody>
          <a:bodyPr/>
          <a:lstStyle/>
          <a:p>
            <a:fld id="{83024DC2-F570-43BE-B2F5-5926C48B2B54}" type="slidenum">
              <a:rPr lang="en-AU" smtClean="0"/>
              <a:t>9</a:t>
            </a:fld>
            <a:endParaRPr lang="en-AU"/>
          </a:p>
        </p:txBody>
      </p:sp>
    </p:spTree>
    <p:extLst>
      <p:ext uri="{BB962C8B-B14F-4D97-AF65-F5344CB8AC3E}">
        <p14:creationId xmlns:p14="http://schemas.microsoft.com/office/powerpoint/2010/main" val="85798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2F140F-4911-46C9-B908-3FF6E2020391}" type="datetimeFigureOut">
              <a:rPr lang="en-AU" smtClean="0"/>
              <a:t>29/04/2020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8FBE51-3C4C-428A-BFC8-D8DB30F1A979}" type="slidenum">
              <a:rPr lang="en-AU" smtClean="0"/>
              <a:t>‹#›</a:t>
            </a:fld>
            <a:endParaRPr lang="en-AU"/>
          </a:p>
        </p:txBody>
      </p:sp>
    </p:spTree>
    <p:extLst>
      <p:ext uri="{BB962C8B-B14F-4D97-AF65-F5344CB8AC3E}">
        <p14:creationId xmlns:p14="http://schemas.microsoft.com/office/powerpoint/2010/main" val="2335369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F140F-4911-46C9-B908-3FF6E2020391}" type="datetimeFigureOut">
              <a:rPr lang="en-AU" smtClean="0"/>
              <a:t>29/04/2020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8FBE51-3C4C-428A-BFC8-D8DB30F1A979}" type="slidenum">
              <a:rPr lang="en-AU" smtClean="0"/>
              <a:t>‹#›</a:t>
            </a:fld>
            <a:endParaRPr lang="en-AU"/>
          </a:p>
        </p:txBody>
      </p:sp>
    </p:spTree>
    <p:extLst>
      <p:ext uri="{BB962C8B-B14F-4D97-AF65-F5344CB8AC3E}">
        <p14:creationId xmlns:p14="http://schemas.microsoft.com/office/powerpoint/2010/main" val="354177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F140F-4911-46C9-B908-3FF6E2020391}" type="datetimeFigureOut">
              <a:rPr lang="en-AU" smtClean="0"/>
              <a:t>29/04/2020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8FBE51-3C4C-428A-BFC8-D8DB30F1A979}" type="slidenum">
              <a:rPr lang="en-AU" smtClean="0"/>
              <a:t>‹#›</a:t>
            </a:fld>
            <a:endParaRPr lang="en-AU"/>
          </a:p>
        </p:txBody>
      </p:sp>
    </p:spTree>
    <p:extLst>
      <p:ext uri="{BB962C8B-B14F-4D97-AF65-F5344CB8AC3E}">
        <p14:creationId xmlns:p14="http://schemas.microsoft.com/office/powerpoint/2010/main" val="370357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 Title slide">
    <p:spTree>
      <p:nvGrpSpPr>
        <p:cNvPr id="1" name=""/>
        <p:cNvGrpSpPr/>
        <p:nvPr/>
      </p:nvGrpSpPr>
      <p:grpSpPr>
        <a:xfrm>
          <a:off x="0" y="0"/>
          <a:ext cx="0" cy="0"/>
          <a:chOff x="0" y="0"/>
          <a:chExt cx="0" cy="0"/>
        </a:xfrm>
      </p:grpSpPr>
      <p:sp>
        <p:nvSpPr>
          <p:cNvPr id="6" name="Rectangle 5"/>
          <p:cNvSpPr/>
          <p:nvPr userDrawn="1"/>
        </p:nvSpPr>
        <p:spPr>
          <a:xfrm>
            <a:off x="6553200" y="0"/>
            <a:ext cx="25908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Picture Placeholder 4"/>
          <p:cNvSpPr>
            <a:spLocks noGrp="1"/>
          </p:cNvSpPr>
          <p:nvPr>
            <p:ph type="pic" sz="quarter" idx="10"/>
          </p:nvPr>
        </p:nvSpPr>
        <p:spPr>
          <a:xfrm>
            <a:off x="152400" y="114300"/>
            <a:ext cx="8839200" cy="6629400"/>
          </a:xfrm>
          <a:prstGeom prst="rect">
            <a:avLst/>
          </a:prstGeom>
        </p:spPr>
        <p:txBody>
          <a:bodyPr vert="horz"/>
          <a:lstStyle/>
          <a:p>
            <a:endParaRPr lang="en-US" dirty="0"/>
          </a:p>
        </p:txBody>
      </p:sp>
      <p:sp>
        <p:nvSpPr>
          <p:cNvPr id="4" name="TextBox 3"/>
          <p:cNvSpPr txBox="1"/>
          <p:nvPr userDrawn="1"/>
        </p:nvSpPr>
        <p:spPr>
          <a:xfrm>
            <a:off x="8463756" y="228602"/>
            <a:ext cx="446088" cy="123111"/>
          </a:xfrm>
          <a:prstGeom prst="rect">
            <a:avLst/>
          </a:prstGeom>
          <a:noFill/>
        </p:spPr>
        <p:txBody>
          <a:bodyPr wrap="square" lIns="0" tIns="0" rIns="0" bIns="0" rtlCol="0">
            <a:spAutoFit/>
          </a:bodyPr>
          <a:lstStyle/>
          <a:p>
            <a:pPr algn="r"/>
            <a:fld id="{55323225-A34D-3040-A72C-E93C0EBE1F0C}" type="slidenum">
              <a:rPr lang="en-US" sz="800" smtClean="0">
                <a:solidFill>
                  <a:schemeClr val="bg1"/>
                </a:solidFill>
                <a:latin typeface="Gill Sans Infant Std"/>
                <a:cs typeface="Gill Sans Infant Std"/>
              </a:rPr>
              <a:pPr algn="r"/>
              <a:t>‹#›</a:t>
            </a:fld>
            <a:endParaRPr lang="en-US" sz="800" dirty="0">
              <a:solidFill>
                <a:schemeClr val="bg1"/>
              </a:solidFill>
              <a:latin typeface="Gill Sans Infant Std"/>
              <a:cs typeface="Gill Sans Infant Std"/>
            </a:endParaRPr>
          </a:p>
        </p:txBody>
      </p:sp>
    </p:spTree>
    <p:extLst>
      <p:ext uri="{BB962C8B-B14F-4D97-AF65-F5344CB8AC3E}">
        <p14:creationId xmlns:p14="http://schemas.microsoft.com/office/powerpoint/2010/main" val="3867975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766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aphic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334458" y="1524000"/>
            <a:ext cx="8575385" cy="4808693"/>
          </a:xfrm>
          <a:prstGeom prst="rect">
            <a:avLst/>
          </a:prstGeom>
        </p:spPr>
        <p:txBody>
          <a:bodyPr/>
          <a:lstStyle/>
          <a:p>
            <a:r>
              <a:rPr lang="en-US" dirty="0"/>
              <a:t>Click on this icon to add a graphic.</a:t>
            </a:r>
          </a:p>
        </p:txBody>
      </p:sp>
      <p:sp>
        <p:nvSpPr>
          <p:cNvPr id="8" name="Rectangle 7"/>
          <p:cNvSpPr/>
          <p:nvPr userDrawn="1"/>
        </p:nvSpPr>
        <p:spPr>
          <a:xfrm>
            <a:off x="0" y="0"/>
            <a:ext cx="9144000" cy="1143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52401" y="152400"/>
            <a:ext cx="8829674" cy="6629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Save_the_Children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3260" y="465826"/>
            <a:ext cx="1695940" cy="346631"/>
          </a:xfrm>
          <a:prstGeom prst="rect">
            <a:avLst/>
          </a:prstGeom>
        </p:spPr>
      </p:pic>
      <p:sp>
        <p:nvSpPr>
          <p:cNvPr id="3" name="Content Placeholder 2"/>
          <p:cNvSpPr>
            <a:spLocks noGrp="1"/>
          </p:cNvSpPr>
          <p:nvPr>
            <p:ph sz="quarter" idx="12" hasCustomPrompt="1"/>
          </p:nvPr>
        </p:nvSpPr>
        <p:spPr>
          <a:xfrm>
            <a:off x="361950" y="567770"/>
            <a:ext cx="6038850" cy="346630"/>
          </a:xfrm>
          <a:prstGeom prst="rect">
            <a:avLst/>
          </a:prstGeom>
        </p:spPr>
        <p:txBody>
          <a:bodyPr vert="horz"/>
          <a:lstStyle>
            <a:lvl1pPr>
              <a:defRPr sz="2400" b="0" i="0" baseline="0">
                <a:solidFill>
                  <a:srgbClr val="F60006"/>
                </a:solidFill>
                <a:latin typeface="Trebuchet MS" panose="020B0603020202020204" pitchFamily="34" charset="0"/>
                <a:ea typeface="Trebuchet MS" panose="020B0603020202020204" pitchFamily="34" charset="0"/>
                <a:cs typeface="Trebuchet MS" panose="020B0603020202020204" pitchFamily="34" charset="0"/>
              </a:defRPr>
            </a:lvl1pPr>
          </a:lstStyle>
          <a:p>
            <a:pPr lvl="0"/>
            <a:r>
              <a:rPr lang="en-AU" dirty="0"/>
              <a:t>CLICK TO EDIT SLIDE TITLE</a:t>
            </a:r>
            <a:endParaRPr lang="en-US" dirty="0"/>
          </a:p>
        </p:txBody>
      </p:sp>
      <p:sp>
        <p:nvSpPr>
          <p:cNvPr id="12" name="TextBox 11"/>
          <p:cNvSpPr txBox="1"/>
          <p:nvPr userDrawn="1"/>
        </p:nvSpPr>
        <p:spPr>
          <a:xfrm>
            <a:off x="8463755" y="6495691"/>
            <a:ext cx="446088" cy="123111"/>
          </a:xfrm>
          <a:prstGeom prst="rect">
            <a:avLst/>
          </a:prstGeom>
          <a:noFill/>
        </p:spPr>
        <p:txBody>
          <a:bodyPr wrap="square" lIns="0" tIns="0" rIns="0" bIns="0" rtlCol="0">
            <a:spAutoFit/>
          </a:bodyPr>
          <a:lstStyle/>
          <a:p>
            <a:pPr algn="r"/>
            <a:fld id="{55323225-A34D-3040-A72C-E93C0EBE1F0C}" type="slidenum">
              <a:rPr lang="en-US" sz="800" smtClean="0">
                <a:solidFill>
                  <a:schemeClr val="bg1">
                    <a:lumMod val="50000"/>
                  </a:schemeClr>
                </a:solidFill>
                <a:latin typeface="Gill Sans Infant Std"/>
                <a:cs typeface="Gill Sans Infant Std"/>
              </a:rPr>
              <a:pPr algn="r"/>
              <a:t>‹#›</a:t>
            </a:fld>
            <a:endParaRPr lang="en-US" sz="800" dirty="0">
              <a:solidFill>
                <a:schemeClr val="bg1">
                  <a:lumMod val="50000"/>
                </a:schemeClr>
              </a:solidFill>
              <a:latin typeface="Gill Sans Infant Std"/>
              <a:cs typeface="Gill Sans Infant Std"/>
            </a:endParaRPr>
          </a:p>
        </p:txBody>
      </p:sp>
      <p:sp>
        <p:nvSpPr>
          <p:cNvPr id="13" name="Content Placeholder 10">
            <a:extLst>
              <a:ext uri="{FF2B5EF4-FFF2-40B4-BE49-F238E27FC236}">
                <a16:creationId xmlns:a16="http://schemas.microsoft.com/office/drawing/2014/main" id="{0CBA4D4C-CD8D-43F6-A7B8-F5EEC3030089}"/>
              </a:ext>
            </a:extLst>
          </p:cNvPr>
          <p:cNvSpPr>
            <a:spLocks noGrp="1"/>
          </p:cNvSpPr>
          <p:nvPr>
            <p:ph sz="quarter" idx="14" hasCustomPrompt="1"/>
          </p:nvPr>
        </p:nvSpPr>
        <p:spPr>
          <a:xfrm>
            <a:off x="334963" y="1434916"/>
            <a:ext cx="8574880" cy="4957258"/>
          </a:xfrm>
          <a:prstGeom prst="rect">
            <a:avLst/>
          </a:prstGeom>
        </p:spPr>
        <p:txBody>
          <a:bodyPr vert="horz"/>
          <a:lstStyle>
            <a:lvl1pPr>
              <a:defRPr baseline="0">
                <a:solidFill>
                  <a:schemeClr val="tx1"/>
                </a:solidFill>
              </a:defRPr>
            </a:lvl1pPr>
          </a:lstStyle>
          <a:p>
            <a:pPr lvl="0"/>
            <a:r>
              <a:rPr lang="en-AU" dirty="0"/>
              <a:t>Click to add text, an image, a graph or a table</a:t>
            </a:r>
            <a:endParaRPr lang="en-US" dirty="0"/>
          </a:p>
        </p:txBody>
      </p:sp>
    </p:spTree>
    <p:extLst>
      <p:ext uri="{BB962C8B-B14F-4D97-AF65-F5344CB8AC3E}">
        <p14:creationId xmlns:p14="http://schemas.microsoft.com/office/powerpoint/2010/main" val="770543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Rectangle 2"/>
          <p:cNvSpPr/>
          <p:nvPr userDrawn="1"/>
        </p:nvSpPr>
        <p:spPr>
          <a:xfrm>
            <a:off x="0" y="0"/>
            <a:ext cx="9144000" cy="1143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234157" y="609600"/>
            <a:ext cx="8675687" cy="6172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Save_the_Children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86600" y="720169"/>
            <a:ext cx="1695940" cy="346631"/>
          </a:xfrm>
          <a:prstGeom prst="rect">
            <a:avLst/>
          </a:prstGeom>
        </p:spPr>
      </p:pic>
      <p:sp>
        <p:nvSpPr>
          <p:cNvPr id="8" name="Text Placeholder 12"/>
          <p:cNvSpPr>
            <a:spLocks noGrp="1"/>
          </p:cNvSpPr>
          <p:nvPr>
            <p:ph type="body" sz="quarter" idx="13" hasCustomPrompt="1"/>
          </p:nvPr>
        </p:nvSpPr>
        <p:spPr>
          <a:xfrm>
            <a:off x="334963" y="1524000"/>
            <a:ext cx="8504237" cy="457200"/>
          </a:xfrm>
          <a:prstGeom prst="rect">
            <a:avLst/>
          </a:prstGeom>
        </p:spPr>
        <p:txBody>
          <a:bodyPr vert="horz"/>
          <a:lstStyle>
            <a:lvl1pPr>
              <a:defRPr sz="1600"/>
            </a:lvl1pPr>
          </a:lstStyle>
          <a:p>
            <a:pPr lvl="0"/>
            <a:r>
              <a:rPr lang="en-AU" dirty="0"/>
              <a:t>This is a subheading. It spans the 2 columns in this layout.</a:t>
            </a:r>
            <a:endParaRPr lang="en-US" dirty="0"/>
          </a:p>
        </p:txBody>
      </p:sp>
      <p:sp>
        <p:nvSpPr>
          <p:cNvPr id="11" name="Content Placeholder 10"/>
          <p:cNvSpPr>
            <a:spLocks noGrp="1"/>
          </p:cNvSpPr>
          <p:nvPr>
            <p:ph sz="quarter" idx="14" hasCustomPrompt="1"/>
          </p:nvPr>
        </p:nvSpPr>
        <p:spPr>
          <a:xfrm>
            <a:off x="334963" y="1985458"/>
            <a:ext cx="4008437" cy="4495800"/>
          </a:xfrm>
          <a:prstGeom prst="rect">
            <a:avLst/>
          </a:prstGeom>
        </p:spPr>
        <p:txBody>
          <a:bodyPr vert="horz"/>
          <a:lstStyle>
            <a:lvl1pPr>
              <a:defRPr baseline="0">
                <a:solidFill>
                  <a:schemeClr val="tx1"/>
                </a:solidFill>
              </a:defRPr>
            </a:lvl1pPr>
          </a:lstStyle>
          <a:p>
            <a:pPr lvl="0"/>
            <a:r>
              <a:rPr lang="en-AU" dirty="0"/>
              <a:t>Click to add text, an image, a graph or a table</a:t>
            </a:r>
            <a:endParaRPr lang="en-US" dirty="0"/>
          </a:p>
        </p:txBody>
      </p:sp>
      <p:sp>
        <p:nvSpPr>
          <p:cNvPr id="12" name="Content Placeholder 10"/>
          <p:cNvSpPr>
            <a:spLocks noGrp="1"/>
          </p:cNvSpPr>
          <p:nvPr>
            <p:ph sz="quarter" idx="15" hasCustomPrompt="1"/>
          </p:nvPr>
        </p:nvSpPr>
        <p:spPr>
          <a:xfrm>
            <a:off x="4831234" y="1985458"/>
            <a:ext cx="4008437" cy="4495800"/>
          </a:xfrm>
          <a:prstGeom prst="rect">
            <a:avLst/>
          </a:prstGeom>
        </p:spPr>
        <p:txBody>
          <a:bodyPr vert="horz"/>
          <a:lstStyle>
            <a:lvl1pPr marL="0" marR="0" indent="0" algn="l" defTabSz="457200" rtl="0" eaLnBrk="1" fontAlgn="auto" latinLnBrk="0" hangingPunct="1">
              <a:lnSpc>
                <a:spcPct val="100000"/>
              </a:lnSpc>
              <a:spcBef>
                <a:spcPts val="0"/>
              </a:spcBef>
              <a:spcAft>
                <a:spcPts val="600"/>
              </a:spcAft>
              <a:buClrTx/>
              <a:buSzTx/>
              <a:buFont typeface="Arial"/>
              <a:buNone/>
              <a:tabLst/>
              <a:defRPr>
                <a:solidFill>
                  <a:srgbClr val="000000"/>
                </a:solidFill>
              </a:defRPr>
            </a:lvl1pPr>
          </a:lstStyle>
          <a:p>
            <a:pPr marL="0" marR="0" lvl="0" indent="0" algn="l" defTabSz="457200" rtl="0" eaLnBrk="1" fontAlgn="auto" latinLnBrk="0" hangingPunct="1">
              <a:lnSpc>
                <a:spcPct val="100000"/>
              </a:lnSpc>
              <a:spcBef>
                <a:spcPts val="0"/>
              </a:spcBef>
              <a:spcAft>
                <a:spcPts val="600"/>
              </a:spcAft>
              <a:buClrTx/>
              <a:buSzTx/>
              <a:buFont typeface="Arial"/>
              <a:buNone/>
              <a:tabLst/>
              <a:defRPr/>
            </a:pPr>
            <a:r>
              <a:rPr lang="en-AU" dirty="0"/>
              <a:t>Click to add text, an image, a graph or a table</a:t>
            </a:r>
            <a:endParaRPr lang="en-US" dirty="0"/>
          </a:p>
        </p:txBody>
      </p:sp>
      <p:sp>
        <p:nvSpPr>
          <p:cNvPr id="13" name="Content Placeholder 2"/>
          <p:cNvSpPr>
            <a:spLocks noGrp="1"/>
          </p:cNvSpPr>
          <p:nvPr>
            <p:ph sz="quarter" idx="12" hasCustomPrompt="1"/>
          </p:nvPr>
        </p:nvSpPr>
        <p:spPr>
          <a:xfrm>
            <a:off x="334962" y="746275"/>
            <a:ext cx="6218237" cy="334963"/>
          </a:xfrm>
          <a:prstGeom prst="rect">
            <a:avLst/>
          </a:prstGeom>
        </p:spPr>
        <p:txBody>
          <a:bodyPr vert="horz"/>
          <a:lstStyle>
            <a:lvl1pPr>
              <a:defRPr sz="1800" b="1" i="0" baseline="0">
                <a:solidFill>
                  <a:schemeClr val="tx1"/>
                </a:solidFill>
                <a:latin typeface="Gill Sans Infant Std" charset="0"/>
                <a:ea typeface="Gill Sans Infant Std" charset="0"/>
                <a:cs typeface="Gill Sans Infant Std" charset="0"/>
              </a:defRPr>
            </a:lvl1pPr>
          </a:lstStyle>
          <a:p>
            <a:pPr lvl="0"/>
            <a:r>
              <a:rPr lang="en-AU" dirty="0"/>
              <a:t>CLICK TO EDIT SLIDE TITLE</a:t>
            </a:r>
            <a:endParaRPr lang="en-US" dirty="0"/>
          </a:p>
        </p:txBody>
      </p:sp>
      <p:sp>
        <p:nvSpPr>
          <p:cNvPr id="9" name="TextBox 8"/>
          <p:cNvSpPr txBox="1"/>
          <p:nvPr userDrawn="1"/>
        </p:nvSpPr>
        <p:spPr>
          <a:xfrm>
            <a:off x="8463756" y="228600"/>
            <a:ext cx="446088" cy="123111"/>
          </a:xfrm>
          <a:prstGeom prst="rect">
            <a:avLst/>
          </a:prstGeom>
          <a:noFill/>
        </p:spPr>
        <p:txBody>
          <a:bodyPr wrap="square" lIns="0" tIns="0" rIns="0" bIns="0" rtlCol="0">
            <a:spAutoFit/>
          </a:bodyPr>
          <a:lstStyle/>
          <a:p>
            <a:pPr algn="r"/>
            <a:fld id="{55323225-A34D-3040-A72C-E93C0EBE1F0C}" type="slidenum">
              <a:rPr lang="en-US" sz="800" smtClean="0">
                <a:solidFill>
                  <a:schemeClr val="bg1"/>
                </a:solidFill>
                <a:latin typeface="Gill Sans Infant Std"/>
                <a:cs typeface="Gill Sans Infant Std"/>
              </a:rPr>
              <a:pPr algn="r"/>
              <a:t>‹#›</a:t>
            </a:fld>
            <a:endParaRPr lang="en-US" sz="800" dirty="0">
              <a:solidFill>
                <a:schemeClr val="bg1"/>
              </a:solidFill>
              <a:latin typeface="Gill Sans Infant Std"/>
              <a:cs typeface="Gill Sans Infant Std"/>
            </a:endParaRPr>
          </a:p>
        </p:txBody>
      </p:sp>
    </p:spTree>
    <p:extLst>
      <p:ext uri="{BB962C8B-B14F-4D97-AF65-F5344CB8AC3E}">
        <p14:creationId xmlns:p14="http://schemas.microsoft.com/office/powerpoint/2010/main" val="4196072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pic>
        <p:nvPicPr>
          <p:cNvPr id="2" name="Picture 12" descr="SaveTheChildren_Australia_CMYK-01.jpg">
            <a:extLst>
              <a:ext uri="{FF2B5EF4-FFF2-40B4-BE49-F238E27FC236}">
                <a16:creationId xmlns:a16="http://schemas.microsoft.com/office/drawing/2014/main" id="{A295686E-16D6-47D0-81BA-EAC57D133BE6}"/>
              </a:ext>
            </a:extLst>
          </p:cNvPr>
          <p:cNvPicPr>
            <a:picLocks noChangeAspect="1"/>
          </p:cNvPicPr>
          <p:nvPr userDrawn="1"/>
        </p:nvPicPr>
        <p:blipFill>
          <a:blip r:embed="rId2">
            <a:extLst>
              <a:ext uri="{28A0092B-C50C-407E-A947-70E740481C1C}">
                <a14:useLocalDpi xmlns:a14="http://schemas.microsoft.com/office/drawing/2010/main" val="0"/>
              </a:ext>
            </a:extLst>
          </a:blip>
          <a:srcRect l="14380" t="12988" r="13020" b="13069"/>
          <a:stretch>
            <a:fillRect/>
          </a:stretch>
        </p:blipFill>
        <p:spPr bwMode="auto">
          <a:xfrm>
            <a:off x="369307" y="6138334"/>
            <a:ext cx="1671162" cy="44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66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C905D5-40B0-8C42-861B-93F039E70EE1}" type="slidenum">
              <a:rPr lang="en-US" smtClean="0"/>
              <a:t>‹#›</a:t>
            </a:fld>
            <a:endParaRPr lang="en-US"/>
          </a:p>
        </p:txBody>
      </p:sp>
    </p:spTree>
    <p:extLst>
      <p:ext uri="{BB962C8B-B14F-4D97-AF65-F5344CB8AC3E}">
        <p14:creationId xmlns:p14="http://schemas.microsoft.com/office/powerpoint/2010/main" val="2153436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October 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425286" y="705600"/>
            <a:ext cx="8282151"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601240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503782184"/>
              </p:ext>
            </p:extLst>
          </p:nvPr>
        </p:nvGraphicFramePr>
        <p:xfrm>
          <a:off x="1192" y="1591"/>
          <a:ext cx="1190" cy="1587"/>
        </p:xfrm>
        <a:graphic>
          <a:graphicData uri="http://schemas.openxmlformats.org/presentationml/2006/ole">
            <mc:AlternateContent xmlns:mc="http://schemas.openxmlformats.org/markup-compatibility/2006">
              <mc:Choice xmlns:v="urn:schemas-microsoft-com:vml" Requires="v">
                <p:oleObj spid="_x0000_s1026"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192" y="1591"/>
                        <a:ext cx="1190" cy="1587"/>
                      </a:xfrm>
                      <a:prstGeom prst="rect">
                        <a:avLst/>
                      </a:prstGeom>
                    </p:spPr>
                  </p:pic>
                </p:oleObj>
              </mc:Fallback>
            </mc:AlternateContent>
          </a:graphicData>
        </a:graphic>
      </p:graphicFrame>
      <p:sp>
        <p:nvSpPr>
          <p:cNvPr id="3" name="Date Placeholder 2"/>
          <p:cNvSpPr>
            <a:spLocks noGrp="1"/>
          </p:cNvSpPr>
          <p:nvPr>
            <p:ph type="dt" sz="half" idx="10"/>
          </p:nvPr>
        </p:nvSpPr>
        <p:spPr>
          <a:xfrm>
            <a:off x="7258051" y="6443508"/>
            <a:ext cx="1111538" cy="115416"/>
          </a:xfrm>
          <a:prstGeom prst="rect">
            <a:avLst/>
          </a:prstGeom>
        </p:spPr>
        <p:txBody>
          <a:bodyPr/>
          <a:lstStyle>
            <a:lvl1pPr>
              <a:defRPr>
                <a:latin typeface="Trebuchet MS" panose="020B0603020202020204" pitchFamily="34" charset="0"/>
                <a:sym typeface="Trebuchet MS" panose="020B0603020202020204" pitchFamily="34" charset="0"/>
              </a:defRPr>
            </a:lvl1pPr>
          </a:lstStyle>
          <a:p>
            <a:endParaRPr lang="en-US"/>
          </a:p>
        </p:txBody>
      </p:sp>
      <p:sp>
        <p:nvSpPr>
          <p:cNvPr id="7" name="Copyright" hidden="1"/>
          <p:cNvSpPr txBox="1"/>
          <p:nvPr/>
        </p:nvSpPr>
        <p:spPr>
          <a:xfrm rot="16200000">
            <a:off x="6473430" y="3934618"/>
            <a:ext cx="5133975" cy="72712"/>
          </a:xfrm>
          <a:prstGeom prst="rect">
            <a:avLst/>
          </a:prstGeom>
          <a:noFill/>
        </p:spPr>
        <p:txBody>
          <a:bodyPr wrap="square" lIns="0" tIns="0" rIns="0" bIns="0" rtlCol="0" anchor="t">
            <a:spAutoFit/>
          </a:bodyPr>
          <a:lstStyle/>
          <a:p>
            <a:pPr>
              <a:lnSpc>
                <a:spcPct val="90000"/>
              </a:lnSpc>
              <a:spcAft>
                <a:spcPts val="450"/>
              </a:spcAft>
            </a:pPr>
            <a:r>
              <a:rPr lang="en-AU" sz="525">
                <a:solidFill>
                  <a:schemeClr val="bg1">
                    <a:lumMod val="50000"/>
                  </a:schemeClr>
                </a:solidFill>
                <a:latin typeface="Trebuchet MS" panose="020B0603020202020204" pitchFamily="34" charset="0"/>
                <a:sym typeface="Trebuchet MS" panose="020B0603020202020204" pitchFamily="34" charset="0"/>
              </a:rPr>
              <a:t>Copyright © 2019 by The Boston Consulting Group, Inc. All rights reserved.</a:t>
            </a:r>
            <a:endParaRPr lang="en-US" sz="525">
              <a:solidFill>
                <a:schemeClr val="bg1">
                  <a:lumMod val="50000"/>
                </a:schemeClr>
              </a:solidFill>
              <a:latin typeface="Trebuchet MS" panose="020B0603020202020204" pitchFamily="34" charset="0"/>
              <a:sym typeface="Trebuchet MS" panose="020B0603020202020204" pitchFamily="34" charset="0"/>
            </a:endParaRPr>
          </a:p>
        </p:txBody>
      </p:sp>
      <p:sp>
        <p:nvSpPr>
          <p:cNvPr id="6" name="FooterSimple" hidden="1"/>
          <p:cNvSpPr txBox="1"/>
          <p:nvPr>
            <p:custDataLst>
              <p:tags r:id="rId3"/>
            </p:custDataLst>
          </p:nvPr>
        </p:nvSpPr>
        <p:spPr>
          <a:xfrm rot="16200000">
            <a:off x="7578090" y="5130005"/>
            <a:ext cx="2743200" cy="72712"/>
          </a:xfrm>
          <a:prstGeom prst="rect">
            <a:avLst/>
          </a:prstGeom>
          <a:noFill/>
        </p:spPr>
        <p:txBody>
          <a:bodyPr wrap="square" lIns="0" tIns="0" rIns="0" bIns="0" rtlCol="0" anchor="b">
            <a:spAutoFit/>
          </a:bodyPr>
          <a:lstStyle/>
          <a:p>
            <a:pPr>
              <a:lnSpc>
                <a:spcPct val="90000"/>
              </a:lnSpc>
              <a:spcAft>
                <a:spcPts val="450"/>
              </a:spcAft>
            </a:pPr>
            <a:r>
              <a:rPr lang="en-AU" sz="525">
                <a:solidFill>
                  <a:schemeClr val="bg1">
                    <a:lumMod val="50000"/>
                  </a:schemeClr>
                </a:solidFill>
                <a:latin typeface="Trebuchet MS" panose="020B0603020202020204" pitchFamily="34" charset="0"/>
                <a:sym typeface="Trebuchet MS" panose="020B0603020202020204" pitchFamily="34" charset="0"/>
              </a:rPr>
              <a:t>2019 T1 Triannual Planning Session v4_21Jan19_CK.pptx</a:t>
            </a:r>
            <a:endParaRPr lang="en-US" sz="525">
              <a:solidFill>
                <a:schemeClr val="bg1">
                  <a:lumMod val="50000"/>
                </a:schemeClr>
              </a:solidFill>
              <a:latin typeface="Trebuchet MS" panose="020B0603020202020204" pitchFamily="34" charset="0"/>
              <a:sym typeface="Trebuchet MS" panose="020B0603020202020204" pitchFamily="34" charset="0"/>
            </a:endParaRPr>
          </a:p>
        </p:txBody>
      </p:sp>
      <p:sp>
        <p:nvSpPr>
          <p:cNvPr id="5" name="Title 4"/>
          <p:cNvSpPr>
            <a:spLocks noGrp="1"/>
          </p:cNvSpPr>
          <p:nvPr>
            <p:ph type="title" hasCustomPrompt="1"/>
          </p:nvPr>
        </p:nvSpPr>
        <p:spPr>
          <a:xfrm>
            <a:off x="472500" y="622800"/>
            <a:ext cx="8199900" cy="353174"/>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550" b="0" i="0" u="none" kern="1200" spc="0">
                <a:solidFill>
                  <a:srgbClr val="FA0007"/>
                </a:solidFill>
                <a:latin typeface="Trebuchet MS" panose="020B0603020202020204" pitchFamily="34" charset="0"/>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2260913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F140F-4911-46C9-B908-3FF6E2020391}" type="datetimeFigureOut">
              <a:rPr lang="en-AU" smtClean="0"/>
              <a:t>29/04/2020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8FBE51-3C4C-428A-BFC8-D8DB30F1A979}" type="slidenum">
              <a:rPr lang="en-AU" smtClean="0"/>
              <a:t>‹#›</a:t>
            </a:fld>
            <a:endParaRPr lang="en-AU"/>
          </a:p>
        </p:txBody>
      </p:sp>
    </p:spTree>
    <p:extLst>
      <p:ext uri="{BB962C8B-B14F-4D97-AF65-F5344CB8AC3E}">
        <p14:creationId xmlns:p14="http://schemas.microsoft.com/office/powerpoint/2010/main" val="320804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2F140F-4911-46C9-B908-3FF6E2020391}" type="datetimeFigureOut">
              <a:rPr lang="en-AU" smtClean="0"/>
              <a:t>29/04/2020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8FBE51-3C4C-428A-BFC8-D8DB30F1A979}" type="slidenum">
              <a:rPr lang="en-AU" smtClean="0"/>
              <a:t>‹#›</a:t>
            </a:fld>
            <a:endParaRPr lang="en-AU"/>
          </a:p>
        </p:txBody>
      </p:sp>
    </p:spTree>
    <p:extLst>
      <p:ext uri="{BB962C8B-B14F-4D97-AF65-F5344CB8AC3E}">
        <p14:creationId xmlns:p14="http://schemas.microsoft.com/office/powerpoint/2010/main" val="336219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2F140F-4911-46C9-B908-3FF6E2020391}" type="datetimeFigureOut">
              <a:rPr lang="en-AU" smtClean="0"/>
              <a:t>29/04/2020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D8FBE51-3C4C-428A-BFC8-D8DB30F1A979}" type="slidenum">
              <a:rPr lang="en-AU" smtClean="0"/>
              <a:t>‹#›</a:t>
            </a:fld>
            <a:endParaRPr lang="en-AU"/>
          </a:p>
        </p:txBody>
      </p:sp>
    </p:spTree>
    <p:extLst>
      <p:ext uri="{BB962C8B-B14F-4D97-AF65-F5344CB8AC3E}">
        <p14:creationId xmlns:p14="http://schemas.microsoft.com/office/powerpoint/2010/main" val="2353235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2F140F-4911-46C9-B908-3FF6E2020391}" type="datetimeFigureOut">
              <a:rPr lang="en-AU" smtClean="0"/>
              <a:t>29/04/2020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D8FBE51-3C4C-428A-BFC8-D8DB30F1A979}" type="slidenum">
              <a:rPr lang="en-AU" smtClean="0"/>
              <a:t>‹#›</a:t>
            </a:fld>
            <a:endParaRPr lang="en-AU"/>
          </a:p>
        </p:txBody>
      </p:sp>
    </p:spTree>
    <p:extLst>
      <p:ext uri="{BB962C8B-B14F-4D97-AF65-F5344CB8AC3E}">
        <p14:creationId xmlns:p14="http://schemas.microsoft.com/office/powerpoint/2010/main" val="176260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2F140F-4911-46C9-B908-3FF6E2020391}" type="datetimeFigureOut">
              <a:rPr lang="en-AU" smtClean="0"/>
              <a:t>29/04/2020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D8FBE51-3C4C-428A-BFC8-D8DB30F1A979}" type="slidenum">
              <a:rPr lang="en-AU" smtClean="0"/>
              <a:t>‹#›</a:t>
            </a:fld>
            <a:endParaRPr lang="en-AU"/>
          </a:p>
        </p:txBody>
      </p:sp>
    </p:spTree>
    <p:extLst>
      <p:ext uri="{BB962C8B-B14F-4D97-AF65-F5344CB8AC3E}">
        <p14:creationId xmlns:p14="http://schemas.microsoft.com/office/powerpoint/2010/main" val="3964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F140F-4911-46C9-B908-3FF6E2020391}" type="datetimeFigureOut">
              <a:rPr lang="en-AU" smtClean="0"/>
              <a:t>29/04/2020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D8FBE51-3C4C-428A-BFC8-D8DB30F1A979}" type="slidenum">
              <a:rPr lang="en-AU" smtClean="0"/>
              <a:t>‹#›</a:t>
            </a:fld>
            <a:endParaRPr lang="en-AU"/>
          </a:p>
        </p:txBody>
      </p:sp>
    </p:spTree>
    <p:extLst>
      <p:ext uri="{BB962C8B-B14F-4D97-AF65-F5344CB8AC3E}">
        <p14:creationId xmlns:p14="http://schemas.microsoft.com/office/powerpoint/2010/main" val="1754082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2F140F-4911-46C9-B908-3FF6E2020391}" type="datetimeFigureOut">
              <a:rPr lang="en-AU" smtClean="0"/>
              <a:t>29/04/2020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D8FBE51-3C4C-428A-BFC8-D8DB30F1A979}" type="slidenum">
              <a:rPr lang="en-AU" smtClean="0"/>
              <a:t>‹#›</a:t>
            </a:fld>
            <a:endParaRPr lang="en-AU"/>
          </a:p>
        </p:txBody>
      </p:sp>
    </p:spTree>
    <p:extLst>
      <p:ext uri="{BB962C8B-B14F-4D97-AF65-F5344CB8AC3E}">
        <p14:creationId xmlns:p14="http://schemas.microsoft.com/office/powerpoint/2010/main" val="796801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2F140F-4911-46C9-B908-3FF6E2020391}" type="datetimeFigureOut">
              <a:rPr lang="en-AU" smtClean="0"/>
              <a:t>29/04/2020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D8FBE51-3C4C-428A-BFC8-D8DB30F1A979}" type="slidenum">
              <a:rPr lang="en-AU" smtClean="0"/>
              <a:t>‹#›</a:t>
            </a:fld>
            <a:endParaRPr lang="en-AU"/>
          </a:p>
        </p:txBody>
      </p:sp>
    </p:spTree>
    <p:extLst>
      <p:ext uri="{BB962C8B-B14F-4D97-AF65-F5344CB8AC3E}">
        <p14:creationId xmlns:p14="http://schemas.microsoft.com/office/powerpoint/2010/main" val="3773875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F140F-4911-46C9-B908-3FF6E2020391}" type="datetimeFigureOut">
              <a:rPr lang="en-AU" smtClean="0"/>
              <a:t>29/04/2020</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FBE51-3C4C-428A-BFC8-D8DB30F1A979}" type="slidenum">
              <a:rPr lang="en-AU" smtClean="0"/>
              <a:t>‹#›</a:t>
            </a:fld>
            <a:endParaRPr lang="en-AU"/>
          </a:p>
        </p:txBody>
      </p:sp>
    </p:spTree>
    <p:extLst>
      <p:ext uri="{BB962C8B-B14F-4D97-AF65-F5344CB8AC3E}">
        <p14:creationId xmlns:p14="http://schemas.microsoft.com/office/powerpoint/2010/main" val="124440194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05046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7" r:id="rId6"/>
  </p:sldLayoutIdLst>
  <p:hf sldNum="0" hdr="0" ftr="0" dt="0"/>
  <p:txStyles>
    <p:titleStyle>
      <a:lvl1pPr algn="l" defTabSz="457200" rtl="0" eaLnBrk="1" latinLnBrk="0" hangingPunct="1">
        <a:spcBef>
          <a:spcPct val="0"/>
        </a:spcBef>
        <a:buNone/>
        <a:defRPr sz="1800" b="0" i="0" kern="1200">
          <a:solidFill>
            <a:schemeClr val="bg1"/>
          </a:solidFill>
          <a:latin typeface="Gill Sans Infant Std"/>
          <a:ea typeface="+mj-ea"/>
          <a:cs typeface="Gill Sans Infant Std"/>
        </a:defRPr>
      </a:lvl1pPr>
    </p:titleStyle>
    <p:bodyStyle>
      <a:lvl1pPr marL="0" indent="0" algn="l" defTabSz="457200" rtl="0" eaLnBrk="1" latinLnBrk="0" hangingPunct="1">
        <a:spcBef>
          <a:spcPts val="0"/>
        </a:spcBef>
        <a:spcAft>
          <a:spcPts val="600"/>
        </a:spcAft>
        <a:buFont typeface="Arial"/>
        <a:buNone/>
        <a:defRPr sz="1400" b="0" i="0" kern="1200">
          <a:solidFill>
            <a:srgbClr val="FA0007"/>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4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S3642_SCA-Solomon Islands-281.jpg"/>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451" r="5451"/>
          <a:stretch/>
        </p:blipFill>
        <p:spPr/>
      </p:pic>
      <p:pic>
        <p:nvPicPr>
          <p:cNvPr id="10" name="Picture 9" descr="Red_circ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28600"/>
            <a:ext cx="7391400" cy="7535509"/>
          </a:xfrm>
          <a:prstGeom prst="rect">
            <a:avLst/>
          </a:prstGeom>
        </p:spPr>
      </p:pic>
      <p:pic>
        <p:nvPicPr>
          <p:cNvPr id="1026" name="Picture 2" descr="signature_554443715">
            <a:extLst>
              <a:ext uri="{FF2B5EF4-FFF2-40B4-BE49-F238E27FC236}">
                <a16:creationId xmlns:a16="http://schemas.microsoft.com/office/drawing/2014/main" id="{303B9565-3663-4BAD-B6A9-759B3FF8B1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28743"/>
            <a:ext cx="2714674" cy="11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9A2E254-7A12-44FE-AED3-64161A3A62CE}"/>
              </a:ext>
            </a:extLst>
          </p:cNvPr>
          <p:cNvSpPr txBox="1"/>
          <p:nvPr/>
        </p:nvSpPr>
        <p:spPr>
          <a:xfrm>
            <a:off x="6186462" y="1483349"/>
            <a:ext cx="2714675" cy="923330"/>
          </a:xfrm>
          <a:prstGeom prst="rect">
            <a:avLst/>
          </a:prstGeom>
          <a:solidFill>
            <a:schemeClr val="bg1"/>
          </a:solidFill>
        </p:spPr>
        <p:txBody>
          <a:bodyPr wrap="square" rtlCol="0">
            <a:spAutoFit/>
          </a:bodyPr>
          <a:lstStyle/>
          <a:p>
            <a:pPr algn="r"/>
            <a:r>
              <a:rPr lang="en-US" b="1" dirty="0"/>
              <a:t>Paul Ronalds</a:t>
            </a:r>
          </a:p>
          <a:p>
            <a:pPr algn="r"/>
            <a:r>
              <a:rPr lang="en-US" b="1" dirty="0"/>
              <a:t>Group Chief Executive </a:t>
            </a:r>
            <a:br>
              <a:rPr lang="en-US" b="1" dirty="0"/>
            </a:br>
            <a:endParaRPr lang="en-AU" b="1" dirty="0"/>
          </a:p>
        </p:txBody>
      </p:sp>
      <p:pic>
        <p:nvPicPr>
          <p:cNvPr id="6" name="Picture Placeholder 19" descr="STC_Curved_edges.png"/>
          <p:cNvPicPr>
            <a:picLocks noChangeAspect="1"/>
          </p:cNvPicPr>
          <p:nvPr/>
        </p:nvPicPr>
        <p:blipFill>
          <a:blip r:embed="rId6">
            <a:extLst>
              <a:ext uri="{28A0092B-C50C-407E-A947-70E740481C1C}">
                <a14:useLocalDpi xmlns:a14="http://schemas.microsoft.com/office/drawing/2010/main" val="0"/>
              </a:ext>
            </a:extLst>
          </a:blip>
          <a:srcRect t="-2545" b="-2545"/>
          <a:stretch>
            <a:fillRect/>
          </a:stretch>
        </p:blipFill>
        <p:spPr>
          <a:xfrm>
            <a:off x="6186463" y="2150782"/>
            <a:ext cx="2714674" cy="740680"/>
          </a:xfrm>
          <a:prstGeom prst="rect">
            <a:avLst/>
          </a:prstGeom>
        </p:spPr>
      </p:pic>
    </p:spTree>
    <p:extLst>
      <p:ext uri="{BB962C8B-B14F-4D97-AF65-F5344CB8AC3E}">
        <p14:creationId xmlns:p14="http://schemas.microsoft.com/office/powerpoint/2010/main" val="1101433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9">
            <a:extLst>
              <a:ext uri="{FF2B5EF4-FFF2-40B4-BE49-F238E27FC236}">
                <a16:creationId xmlns:a16="http://schemas.microsoft.com/office/drawing/2014/main" id="{CE4430D0-DA02-463B-8585-01AAFFD09F4D}"/>
              </a:ext>
            </a:extLst>
          </p:cNvPr>
          <p:cNvSpPr/>
          <p:nvPr/>
        </p:nvSpPr>
        <p:spPr>
          <a:xfrm>
            <a:off x="3406200" y="4549790"/>
            <a:ext cx="2590800" cy="1851010"/>
          </a:xfrm>
          <a:prstGeom prst="wedgeRectCallout">
            <a:avLst>
              <a:gd name="adj1" fmla="val 33864"/>
              <a:gd name="adj2" fmla="val -69570"/>
            </a:avLst>
          </a:prstGeom>
          <a:solidFill>
            <a:schemeClr val="bg1"/>
          </a:solidFill>
          <a:ln w="19050">
            <a:solidFill>
              <a:srgbClr val="D1CCBD"/>
            </a:solidFill>
          </a:ln>
          <a:effectLst>
            <a:outerShdw blurRad="254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Joint venture with two co-founders; extended $440k shareholders loan</a:t>
            </a: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Social business to assist the private sector</a:t>
            </a: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Leading an education partnership in PNG</a:t>
            </a:r>
            <a:endParaRPr kumimoji="0" lang="en-AU"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p:txBody>
      </p:sp>
      <p:sp>
        <p:nvSpPr>
          <p:cNvPr id="3" name="Content Placeholder 2">
            <a:extLst>
              <a:ext uri="{FF2B5EF4-FFF2-40B4-BE49-F238E27FC236}">
                <a16:creationId xmlns:a16="http://schemas.microsoft.com/office/drawing/2014/main" id="{E372F5F8-32A4-4D51-AD0A-A471EF295F4D}"/>
              </a:ext>
            </a:extLst>
          </p:cNvPr>
          <p:cNvSpPr>
            <a:spLocks noGrp="1"/>
          </p:cNvSpPr>
          <p:nvPr>
            <p:ph sz="quarter" idx="12"/>
          </p:nvPr>
        </p:nvSpPr>
        <p:spPr>
          <a:xfrm>
            <a:off x="361950" y="304800"/>
            <a:ext cx="6477000" cy="381000"/>
          </a:xfrm>
        </p:spPr>
        <p:txBody>
          <a:bodyPr/>
          <a:lstStyle/>
          <a:p>
            <a:r>
              <a:rPr lang="en-US" dirty="0"/>
              <a:t>No simple solutions to so many strategic challenges</a:t>
            </a:r>
            <a:endParaRPr lang="en-AU" dirty="0"/>
          </a:p>
        </p:txBody>
      </p:sp>
      <p:sp>
        <p:nvSpPr>
          <p:cNvPr id="2" name="Arrow: Right 1">
            <a:extLst>
              <a:ext uri="{FF2B5EF4-FFF2-40B4-BE49-F238E27FC236}">
                <a16:creationId xmlns:a16="http://schemas.microsoft.com/office/drawing/2014/main" id="{B557B475-315B-47BF-BD91-B66C6BE64D4C}"/>
              </a:ext>
            </a:extLst>
          </p:cNvPr>
          <p:cNvSpPr/>
          <p:nvPr/>
        </p:nvSpPr>
        <p:spPr>
          <a:xfrm>
            <a:off x="361950" y="3654254"/>
            <a:ext cx="8282512" cy="661210"/>
          </a:xfrm>
          <a:prstGeom prst="rightArrow">
            <a:avLst/>
          </a:prstGeom>
          <a:solidFill>
            <a:srgbClr val="D1C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Gill Sans Infant Std"/>
              <a:ea typeface="+mn-ea"/>
              <a:cs typeface="Gill Sans Infant Std"/>
            </a:endParaRPr>
          </a:p>
        </p:txBody>
      </p:sp>
      <p:graphicFrame>
        <p:nvGraphicFramePr>
          <p:cNvPr id="9" name="Table 8">
            <a:extLst>
              <a:ext uri="{FF2B5EF4-FFF2-40B4-BE49-F238E27FC236}">
                <a16:creationId xmlns:a16="http://schemas.microsoft.com/office/drawing/2014/main" id="{A3C4E71B-B6D2-4B67-B268-FE299D5938B2}"/>
              </a:ext>
            </a:extLst>
          </p:cNvPr>
          <p:cNvGraphicFramePr>
            <a:graphicFrameLocks noGrp="1"/>
          </p:cNvGraphicFramePr>
          <p:nvPr/>
        </p:nvGraphicFramePr>
        <p:xfrm>
          <a:off x="0" y="3829919"/>
          <a:ext cx="8606822" cy="370840"/>
        </p:xfrm>
        <a:graphic>
          <a:graphicData uri="http://schemas.openxmlformats.org/drawingml/2006/table">
            <a:tbl>
              <a:tblPr firstRow="1" bandRow="1">
                <a:tableStyleId>{5C22544A-7EE6-4342-B048-85BDC9FD1C3A}</a:tableStyleId>
              </a:tblPr>
              <a:tblGrid>
                <a:gridCol w="1229546">
                  <a:extLst>
                    <a:ext uri="{9D8B030D-6E8A-4147-A177-3AD203B41FA5}">
                      <a16:colId xmlns:a16="http://schemas.microsoft.com/office/drawing/2014/main" val="2786531670"/>
                    </a:ext>
                  </a:extLst>
                </a:gridCol>
                <a:gridCol w="1229546">
                  <a:extLst>
                    <a:ext uri="{9D8B030D-6E8A-4147-A177-3AD203B41FA5}">
                      <a16:colId xmlns:a16="http://schemas.microsoft.com/office/drawing/2014/main" val="3590862832"/>
                    </a:ext>
                  </a:extLst>
                </a:gridCol>
                <a:gridCol w="1229546">
                  <a:extLst>
                    <a:ext uri="{9D8B030D-6E8A-4147-A177-3AD203B41FA5}">
                      <a16:colId xmlns:a16="http://schemas.microsoft.com/office/drawing/2014/main" val="720071942"/>
                    </a:ext>
                  </a:extLst>
                </a:gridCol>
                <a:gridCol w="1229546">
                  <a:extLst>
                    <a:ext uri="{9D8B030D-6E8A-4147-A177-3AD203B41FA5}">
                      <a16:colId xmlns:a16="http://schemas.microsoft.com/office/drawing/2014/main" val="3716520583"/>
                    </a:ext>
                  </a:extLst>
                </a:gridCol>
                <a:gridCol w="1229546">
                  <a:extLst>
                    <a:ext uri="{9D8B030D-6E8A-4147-A177-3AD203B41FA5}">
                      <a16:colId xmlns:a16="http://schemas.microsoft.com/office/drawing/2014/main" val="1351324910"/>
                    </a:ext>
                  </a:extLst>
                </a:gridCol>
                <a:gridCol w="1229546">
                  <a:extLst>
                    <a:ext uri="{9D8B030D-6E8A-4147-A177-3AD203B41FA5}">
                      <a16:colId xmlns:a16="http://schemas.microsoft.com/office/drawing/2014/main" val="2866022274"/>
                    </a:ext>
                  </a:extLst>
                </a:gridCol>
                <a:gridCol w="1229546">
                  <a:extLst>
                    <a:ext uri="{9D8B030D-6E8A-4147-A177-3AD203B41FA5}">
                      <a16:colId xmlns:a16="http://schemas.microsoft.com/office/drawing/2014/main" val="1573695663"/>
                    </a:ext>
                  </a:extLst>
                </a:gridCol>
              </a:tblGrid>
              <a:tr h="370840">
                <a:tc>
                  <a:txBody>
                    <a:bodyPr/>
                    <a:lstStyle/>
                    <a:p>
                      <a:pPr algn="ctr"/>
                      <a:r>
                        <a:rPr lang="en-US" sz="1400" b="1" dirty="0">
                          <a:solidFill>
                            <a:schemeClr val="tx1">
                              <a:lumMod val="75000"/>
                              <a:lumOff val="25000"/>
                            </a:schemeClr>
                          </a:solidFill>
                          <a:latin typeface="Gill Sans Infant Std" panose="020B0502020104020203" pitchFamily="34" charset="0"/>
                        </a:rPr>
                        <a:t>2014</a:t>
                      </a:r>
                      <a:endParaRPr lang="en-AU" sz="1400" b="1" dirty="0">
                        <a:solidFill>
                          <a:schemeClr val="tx1">
                            <a:lumMod val="75000"/>
                            <a:lumOff val="25000"/>
                          </a:schemeClr>
                        </a:solidFill>
                        <a:latin typeface="Gill Sans Infant Std" panose="020B05020201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chemeClr val="tx1">
                              <a:lumMod val="75000"/>
                              <a:lumOff val="25000"/>
                            </a:schemeClr>
                          </a:solidFill>
                          <a:latin typeface="Gill Sans Infant Std" panose="020B0502020104020203" pitchFamily="34" charset="0"/>
                        </a:rPr>
                        <a:t>2015</a:t>
                      </a:r>
                      <a:endParaRPr lang="en-AU" sz="1400" b="1" dirty="0">
                        <a:solidFill>
                          <a:schemeClr val="tx1">
                            <a:lumMod val="75000"/>
                            <a:lumOff val="25000"/>
                          </a:schemeClr>
                        </a:solidFill>
                        <a:latin typeface="Gill Sans Infant Std" panose="020B05020201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chemeClr val="tx1">
                              <a:lumMod val="75000"/>
                              <a:lumOff val="25000"/>
                            </a:schemeClr>
                          </a:solidFill>
                          <a:latin typeface="Gill Sans Infant Std" panose="020B0502020104020203" pitchFamily="34" charset="0"/>
                        </a:rPr>
                        <a:t>2016</a:t>
                      </a:r>
                      <a:endParaRPr lang="en-AU" sz="1400" b="1" dirty="0">
                        <a:solidFill>
                          <a:schemeClr val="tx1">
                            <a:lumMod val="75000"/>
                            <a:lumOff val="25000"/>
                          </a:schemeClr>
                        </a:solidFill>
                        <a:latin typeface="Gill Sans Infant Std" panose="020B05020201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chemeClr val="tx1">
                              <a:lumMod val="75000"/>
                              <a:lumOff val="25000"/>
                            </a:schemeClr>
                          </a:solidFill>
                          <a:latin typeface="Gill Sans Infant Std" panose="020B0502020104020203" pitchFamily="34" charset="0"/>
                        </a:rPr>
                        <a:t>2017</a:t>
                      </a:r>
                      <a:endParaRPr lang="en-AU" sz="1400" b="1" dirty="0">
                        <a:solidFill>
                          <a:schemeClr val="tx1">
                            <a:lumMod val="75000"/>
                            <a:lumOff val="25000"/>
                          </a:schemeClr>
                        </a:solidFill>
                        <a:latin typeface="Gill Sans Infant Std" panose="020B05020201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chemeClr val="tx1">
                              <a:lumMod val="75000"/>
                              <a:lumOff val="25000"/>
                            </a:schemeClr>
                          </a:solidFill>
                          <a:latin typeface="Gill Sans Infant Std" panose="020B0502020104020203" pitchFamily="34" charset="0"/>
                        </a:rPr>
                        <a:t>2018</a:t>
                      </a:r>
                      <a:endParaRPr lang="en-AU" sz="1400" b="1" dirty="0">
                        <a:solidFill>
                          <a:schemeClr val="tx1">
                            <a:lumMod val="75000"/>
                            <a:lumOff val="25000"/>
                          </a:schemeClr>
                        </a:solidFill>
                        <a:latin typeface="Gill Sans Infant Std" panose="020B05020201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chemeClr val="tx1">
                              <a:lumMod val="75000"/>
                              <a:lumOff val="25000"/>
                            </a:schemeClr>
                          </a:solidFill>
                          <a:latin typeface="Gill Sans Infant Std" panose="020B0502020104020203" pitchFamily="34" charset="0"/>
                        </a:rPr>
                        <a:t>2019</a:t>
                      </a:r>
                      <a:endParaRPr lang="en-AU" sz="1400" b="1" dirty="0">
                        <a:solidFill>
                          <a:schemeClr val="tx1">
                            <a:lumMod val="75000"/>
                            <a:lumOff val="25000"/>
                          </a:schemeClr>
                        </a:solidFill>
                        <a:latin typeface="Gill Sans Infant Std" panose="020B05020201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dirty="0">
                          <a:solidFill>
                            <a:schemeClr val="tx1">
                              <a:lumMod val="75000"/>
                              <a:lumOff val="25000"/>
                            </a:schemeClr>
                          </a:solidFill>
                          <a:latin typeface="Gill Sans Infant Std" panose="020B0502020104020203" pitchFamily="34" charset="0"/>
                        </a:rPr>
                        <a:t>2020</a:t>
                      </a:r>
                      <a:endParaRPr lang="en-AU" sz="1400" b="1" dirty="0">
                        <a:solidFill>
                          <a:schemeClr val="tx1">
                            <a:lumMod val="75000"/>
                            <a:lumOff val="25000"/>
                          </a:schemeClr>
                        </a:solidFill>
                        <a:latin typeface="Gill Sans Infant Std" panose="020B05020201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5050261"/>
                  </a:ext>
                </a:extLst>
              </a:tr>
            </a:tbl>
          </a:graphicData>
        </a:graphic>
      </p:graphicFrame>
      <p:sp>
        <p:nvSpPr>
          <p:cNvPr id="11" name="Speech Bubble: Rectangle 10">
            <a:extLst>
              <a:ext uri="{FF2B5EF4-FFF2-40B4-BE49-F238E27FC236}">
                <a16:creationId xmlns:a16="http://schemas.microsoft.com/office/drawing/2014/main" id="{FAD56FF9-3C57-46D9-A867-CAF2232C46F7}"/>
              </a:ext>
            </a:extLst>
          </p:cNvPr>
          <p:cNvSpPr/>
          <p:nvPr/>
        </p:nvSpPr>
        <p:spPr>
          <a:xfrm>
            <a:off x="731400" y="4549790"/>
            <a:ext cx="2347200" cy="1851010"/>
          </a:xfrm>
          <a:prstGeom prst="wedgeRectCallout">
            <a:avLst>
              <a:gd name="adj1" fmla="val 21244"/>
              <a:gd name="adj2" fmla="val -68319"/>
            </a:avLst>
          </a:prstGeom>
          <a:solidFill>
            <a:schemeClr val="bg1"/>
          </a:solidFill>
          <a:ln w="19050">
            <a:solidFill>
              <a:srgbClr val="D1CCBD"/>
            </a:solidFill>
          </a:ln>
          <a:effectLst>
            <a:outerShdw blurRad="254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Seeded in 2015 with $450k</a:t>
            </a: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$1.7m working capital facility for growth</a:t>
            </a: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Grown to $5M+ income p.a.</a:t>
            </a: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Offices in Australia, Singapore, UK</a:t>
            </a:r>
            <a:endParaRPr kumimoji="0" lang="en-AU"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p:txBody>
      </p:sp>
      <p:sp>
        <p:nvSpPr>
          <p:cNvPr id="12" name="Speech Bubble: Rectangle 11">
            <a:extLst>
              <a:ext uri="{FF2B5EF4-FFF2-40B4-BE49-F238E27FC236}">
                <a16:creationId xmlns:a16="http://schemas.microsoft.com/office/drawing/2014/main" id="{45EE5213-32FF-4E6D-9DDF-E39FC3EFB1E8}"/>
              </a:ext>
            </a:extLst>
          </p:cNvPr>
          <p:cNvSpPr/>
          <p:nvPr/>
        </p:nvSpPr>
        <p:spPr>
          <a:xfrm>
            <a:off x="4892025" y="1788930"/>
            <a:ext cx="2340000" cy="1604636"/>
          </a:xfrm>
          <a:prstGeom prst="wedgeRectCallout">
            <a:avLst>
              <a:gd name="adj1" fmla="val -18734"/>
              <a:gd name="adj2" fmla="val 74159"/>
            </a:avLst>
          </a:prstGeom>
          <a:solidFill>
            <a:schemeClr val="bg1"/>
          </a:solidFill>
          <a:ln w="19050">
            <a:solidFill>
              <a:srgbClr val="D1CCBD"/>
            </a:solidFill>
          </a:ln>
          <a:effectLst>
            <a:outerShdw blurRad="254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Merged in 2018, invested $400k</a:t>
            </a: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65% revenue growth in calendar year 2019</a:t>
            </a: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Further growth opportunities</a:t>
            </a:r>
          </a:p>
        </p:txBody>
      </p:sp>
      <p:sp>
        <p:nvSpPr>
          <p:cNvPr id="14" name="Speech Bubble: Rectangle 13">
            <a:extLst>
              <a:ext uri="{FF2B5EF4-FFF2-40B4-BE49-F238E27FC236}">
                <a16:creationId xmlns:a16="http://schemas.microsoft.com/office/drawing/2014/main" id="{3C811A67-3F29-412F-9A5A-AE811F995260}"/>
              </a:ext>
            </a:extLst>
          </p:cNvPr>
          <p:cNvSpPr/>
          <p:nvPr/>
        </p:nvSpPr>
        <p:spPr>
          <a:xfrm>
            <a:off x="371476" y="1815099"/>
            <a:ext cx="2034647" cy="1604636"/>
          </a:xfrm>
          <a:prstGeom prst="wedgeRectCallout">
            <a:avLst>
              <a:gd name="adj1" fmla="val 44760"/>
              <a:gd name="adj2" fmla="val 72939"/>
            </a:avLst>
          </a:prstGeom>
          <a:solidFill>
            <a:schemeClr val="bg1"/>
          </a:solidFill>
          <a:ln w="19050">
            <a:solidFill>
              <a:srgbClr val="D1CCBD"/>
            </a:solidFill>
          </a:ln>
          <a:effectLst>
            <a:outerShdw blurRad="254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Good Beginnings merger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Save the Children invested $1M in post-merger integration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Expanded footprint and social impact in Australia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Generating $1M value p.a.</a:t>
            </a:r>
          </a:p>
        </p:txBody>
      </p:sp>
      <p:sp>
        <p:nvSpPr>
          <p:cNvPr id="15" name="Speech Bubble: Rectangle 14">
            <a:extLst>
              <a:ext uri="{FF2B5EF4-FFF2-40B4-BE49-F238E27FC236}">
                <a16:creationId xmlns:a16="http://schemas.microsoft.com/office/drawing/2014/main" id="{4FD07EA6-9728-49D0-B88D-8F91683705CB}"/>
              </a:ext>
            </a:extLst>
          </p:cNvPr>
          <p:cNvSpPr/>
          <p:nvPr/>
        </p:nvSpPr>
        <p:spPr>
          <a:xfrm>
            <a:off x="2572650" y="1815099"/>
            <a:ext cx="2160000" cy="1604636"/>
          </a:xfrm>
          <a:prstGeom prst="wedgeRectCallout">
            <a:avLst>
              <a:gd name="adj1" fmla="val 39781"/>
              <a:gd name="adj2" fmla="val 72602"/>
            </a:avLst>
          </a:prstGeom>
          <a:solidFill>
            <a:schemeClr val="bg1"/>
          </a:solidFill>
          <a:ln w="19050">
            <a:solidFill>
              <a:srgbClr val="D1CCBD"/>
            </a:solidFill>
          </a:ln>
          <a:effectLst>
            <a:outerShdw blurRad="254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Ins="36000" rtlCol="0" anchor="t"/>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Merger to help the enterprise extend reach</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Maintained standalone brand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Grown from 71 to 115+ school sites since merger</a:t>
            </a:r>
          </a:p>
        </p:txBody>
      </p:sp>
      <p:sp>
        <p:nvSpPr>
          <p:cNvPr id="16" name="Speech Bubble: Rectangle 15">
            <a:extLst>
              <a:ext uri="{FF2B5EF4-FFF2-40B4-BE49-F238E27FC236}">
                <a16:creationId xmlns:a16="http://schemas.microsoft.com/office/drawing/2014/main" id="{92E2F776-39A7-42E6-BCEA-7AC4BF7EEF09}"/>
              </a:ext>
            </a:extLst>
          </p:cNvPr>
          <p:cNvSpPr/>
          <p:nvPr/>
        </p:nvSpPr>
        <p:spPr>
          <a:xfrm>
            <a:off x="6324600" y="4549790"/>
            <a:ext cx="2088000" cy="1851010"/>
          </a:xfrm>
          <a:prstGeom prst="wedgeRectCallout">
            <a:avLst>
              <a:gd name="adj1" fmla="val 19437"/>
              <a:gd name="adj2" fmla="val -69478"/>
            </a:avLst>
          </a:prstGeom>
          <a:solidFill>
            <a:schemeClr val="bg1"/>
          </a:solidFill>
          <a:ln w="19050">
            <a:solidFill>
              <a:srgbClr val="D1CCBD"/>
            </a:solidFill>
          </a:ln>
          <a:effectLst>
            <a:outerShdw blurRad="254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Retail shop acquisition - Smith Family (large domestic NGO) sought to simplify operations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lumMod val="75000"/>
                    <a:lumOff val="25000"/>
                  </a:prstClr>
                </a:solidFill>
                <a:effectLst/>
                <a:uLnTx/>
                <a:uFillTx/>
                <a:latin typeface="Gill Sans Infant Std"/>
                <a:ea typeface="+mn-ea"/>
                <a:cs typeface="Gill Sans Infant Std"/>
              </a:rPr>
              <a:t>SCAus</a:t>
            </a:r>
            <a:r>
              <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 purchased 17 retail shops in NSW</a:t>
            </a:r>
            <a:endParaRPr kumimoji="0" lang="en-AU"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p:txBody>
      </p:sp>
      <p:pic>
        <p:nvPicPr>
          <p:cNvPr id="2052" name="Picture 4" descr="Image result for hands on learning logo">
            <a:extLst>
              <a:ext uri="{FF2B5EF4-FFF2-40B4-BE49-F238E27FC236}">
                <a16:creationId xmlns:a16="http://schemas.microsoft.com/office/drawing/2014/main" id="{4CCC82DC-0AE4-4A5E-919B-9B77F44EE0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29" y="1933243"/>
            <a:ext cx="1676400" cy="33557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smith family logo">
            <a:extLst>
              <a:ext uri="{FF2B5EF4-FFF2-40B4-BE49-F238E27FC236}">
                <a16:creationId xmlns:a16="http://schemas.microsoft.com/office/drawing/2014/main" id="{652B12A1-9731-4541-8877-B5FFB70DF5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039" b="13413"/>
          <a:stretch/>
        </p:blipFill>
        <p:spPr bwMode="auto">
          <a:xfrm>
            <a:off x="6859469" y="4645509"/>
            <a:ext cx="989682" cy="5398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EI Logo">
            <a:extLst>
              <a:ext uri="{FF2B5EF4-FFF2-40B4-BE49-F238E27FC236}">
                <a16:creationId xmlns:a16="http://schemas.microsoft.com/office/drawing/2014/main" id="{D7380591-473A-4C14-BF83-D27D59C8D2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645510"/>
            <a:ext cx="1380014" cy="4277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inclusiv ventures">
            <a:extLst>
              <a:ext uri="{FF2B5EF4-FFF2-40B4-BE49-F238E27FC236}">
                <a16:creationId xmlns:a16="http://schemas.microsoft.com/office/drawing/2014/main" id="{E614C581-F242-42B0-AF5C-B0B89E41AC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2223" y="4672160"/>
            <a:ext cx="1524000" cy="40105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51D0613F-C3A0-4768-9EF7-26786516582C}"/>
              </a:ext>
            </a:extLst>
          </p:cNvPr>
          <p:cNvPicPr/>
          <p:nvPr/>
        </p:nvPicPr>
        <p:blipFill rotWithShape="1">
          <a:blip r:embed="rId7" cstate="print">
            <a:extLst>
              <a:ext uri="{28A0092B-C50C-407E-A947-70E740481C1C}">
                <a14:useLocalDpi xmlns:a14="http://schemas.microsoft.com/office/drawing/2010/main" val="0"/>
              </a:ext>
            </a:extLst>
          </a:blip>
          <a:srcRect l="4518" t="14686" r="9814" b="13945"/>
          <a:stretch/>
        </p:blipFill>
        <p:spPr bwMode="auto">
          <a:xfrm>
            <a:off x="5205372" y="1855470"/>
            <a:ext cx="1983409" cy="498507"/>
          </a:xfrm>
          <a:prstGeom prst="rect">
            <a:avLst/>
          </a:prstGeom>
          <a:noFill/>
          <a:ln>
            <a:noFill/>
          </a:ln>
        </p:spPr>
      </p:pic>
      <p:sp>
        <p:nvSpPr>
          <p:cNvPr id="19" name="Speech Bubble: Rectangle 18">
            <a:extLst>
              <a:ext uri="{FF2B5EF4-FFF2-40B4-BE49-F238E27FC236}">
                <a16:creationId xmlns:a16="http://schemas.microsoft.com/office/drawing/2014/main" id="{C5A455BB-A35B-4BDC-A788-079FEFC17858}"/>
              </a:ext>
            </a:extLst>
          </p:cNvPr>
          <p:cNvSpPr/>
          <p:nvPr/>
        </p:nvSpPr>
        <p:spPr>
          <a:xfrm>
            <a:off x="7391400" y="1815099"/>
            <a:ext cx="1368000" cy="1604636"/>
          </a:xfrm>
          <a:prstGeom prst="wedgeRectCallout">
            <a:avLst>
              <a:gd name="adj1" fmla="val -20282"/>
              <a:gd name="adj2" fmla="val 73595"/>
            </a:avLst>
          </a:prstGeom>
          <a:solidFill>
            <a:schemeClr val="bg1"/>
          </a:solidFill>
          <a:ln w="19050">
            <a:solidFill>
              <a:srgbClr val="D1CCBD"/>
            </a:solidFill>
          </a:ln>
          <a:effectLst>
            <a:outerShdw blurRad="254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endParaRP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Merged in 2020</a:t>
            </a: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Growth opportunity in </a:t>
            </a:r>
            <a:r>
              <a:rPr kumimoji="0" lang="en-US" sz="1200" b="0" i="0" u="none" strike="noStrike" kern="1200" cap="none" spc="0" normalizeH="0" baseline="0" noProof="0" dirty="0" err="1">
                <a:ln>
                  <a:noFill/>
                </a:ln>
                <a:solidFill>
                  <a:prstClr val="black">
                    <a:lumMod val="75000"/>
                    <a:lumOff val="25000"/>
                  </a:prstClr>
                </a:solidFill>
                <a:effectLst/>
                <a:uLnTx/>
                <a:uFillTx/>
                <a:latin typeface="Gill Sans Infant Std"/>
                <a:ea typeface="+mn-ea"/>
                <a:cs typeface="Gill Sans Infant Std"/>
              </a:rPr>
              <a:t>Aus</a:t>
            </a:r>
            <a:r>
              <a:rPr kumimoji="0" lang="en-US" sz="1200" b="0" i="0" u="none" strike="noStrike" kern="1200" cap="none" spc="0" normalizeH="0" baseline="0" noProof="0" dirty="0">
                <a:ln>
                  <a:noFill/>
                </a:ln>
                <a:solidFill>
                  <a:prstClr val="black">
                    <a:lumMod val="75000"/>
                    <a:lumOff val="25000"/>
                  </a:prstClr>
                </a:solidFill>
                <a:effectLst/>
                <a:uLnTx/>
                <a:uFillTx/>
                <a:latin typeface="Gill Sans Infant Std"/>
                <a:ea typeface="+mn-ea"/>
                <a:cs typeface="Gill Sans Infant Std"/>
              </a:rPr>
              <a:t> &amp; overseas</a:t>
            </a:r>
          </a:p>
        </p:txBody>
      </p:sp>
      <p:pic>
        <p:nvPicPr>
          <p:cNvPr id="5" name="Picture 2" descr="Image result for library for all">
            <a:extLst>
              <a:ext uri="{FF2B5EF4-FFF2-40B4-BE49-F238E27FC236}">
                <a16:creationId xmlns:a16="http://schemas.microsoft.com/office/drawing/2014/main" id="{3D04EF8D-04DF-4902-8B53-128B21E63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8624" y="1855470"/>
            <a:ext cx="640197" cy="64019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BD9C915E-7151-48F6-A185-D480DE4086FD}"/>
              </a:ext>
            </a:extLst>
          </p:cNvPr>
          <p:cNvSpPr/>
          <p:nvPr/>
        </p:nvSpPr>
        <p:spPr>
          <a:xfrm>
            <a:off x="361950" y="1167074"/>
            <a:ext cx="8553071" cy="400110"/>
          </a:xfrm>
          <a:prstGeom prst="rect">
            <a:avLst/>
          </a:prstGeom>
        </p:spPr>
        <p:txBody>
          <a:bodyPr wrap="square">
            <a:spAutoFit/>
          </a:bodyPr>
          <a:lstStyle/>
          <a:p>
            <a:pPr lvl="0"/>
            <a:r>
              <a:rPr kumimoji="0" lang="en-US" sz="2000" b="1" i="0" u="none" strike="noStrike" kern="1200" cap="none" spc="0" normalizeH="0" baseline="0" noProof="0" dirty="0">
                <a:ln>
                  <a:noFill/>
                </a:ln>
                <a:solidFill>
                  <a:prstClr val="black"/>
                </a:solidFill>
                <a:effectLst/>
                <a:uLnTx/>
                <a:uFillTx/>
                <a:latin typeface="Gill Sans Infant Std" panose="020B0502020104020203" pitchFamily="34" charset="0"/>
                <a:ea typeface="+mn-ea"/>
                <a:cs typeface="+mn-cs"/>
              </a:rPr>
              <a:t>Responding to such disruption requires careful sequencing (now, next, later)</a:t>
            </a:r>
            <a:endParaRPr kumimoji="0" lang="en-AU" sz="2000" b="1" i="0" u="none" strike="noStrike" kern="1200" cap="none" spc="0" normalizeH="0" baseline="0" noProof="0" dirty="0">
              <a:ln>
                <a:noFill/>
              </a:ln>
              <a:solidFill>
                <a:prstClr val="black"/>
              </a:solidFill>
              <a:effectLst/>
              <a:uLnTx/>
              <a:uFillTx/>
              <a:latin typeface="Gill Sans Infant Std" panose="020B0502020104020203" pitchFamily="34" charset="0"/>
              <a:ea typeface="+mn-ea"/>
              <a:cs typeface="+mn-cs"/>
            </a:endParaRPr>
          </a:p>
        </p:txBody>
      </p:sp>
    </p:spTree>
    <p:extLst>
      <p:ext uri="{BB962C8B-B14F-4D97-AF65-F5344CB8AC3E}">
        <p14:creationId xmlns:p14="http://schemas.microsoft.com/office/powerpoint/2010/main" val="113522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72F5F8-32A4-4D51-AD0A-A471EF295F4D}"/>
              </a:ext>
            </a:extLst>
          </p:cNvPr>
          <p:cNvSpPr>
            <a:spLocks noGrp="1"/>
          </p:cNvSpPr>
          <p:nvPr>
            <p:ph sz="quarter" idx="12"/>
          </p:nvPr>
        </p:nvSpPr>
        <p:spPr>
          <a:xfrm>
            <a:off x="341621" y="400493"/>
            <a:ext cx="6477000" cy="381000"/>
          </a:xfrm>
        </p:spPr>
        <p:txBody>
          <a:bodyPr/>
          <a:lstStyle/>
          <a:p>
            <a:r>
              <a:rPr lang="en-US" dirty="0"/>
              <a:t>The story so far…</a:t>
            </a:r>
            <a:endParaRPr lang="en-AU" dirty="0"/>
          </a:p>
        </p:txBody>
      </p:sp>
      <p:sp>
        <p:nvSpPr>
          <p:cNvPr id="18" name="Rectangle 17">
            <a:extLst>
              <a:ext uri="{FF2B5EF4-FFF2-40B4-BE49-F238E27FC236}">
                <a16:creationId xmlns:a16="http://schemas.microsoft.com/office/drawing/2014/main" id="{608B8153-CB17-4B1F-B711-AD409FA035D2}"/>
              </a:ext>
            </a:extLst>
          </p:cNvPr>
          <p:cNvSpPr/>
          <p:nvPr/>
        </p:nvSpPr>
        <p:spPr>
          <a:xfrm>
            <a:off x="341621" y="942753"/>
            <a:ext cx="6987780" cy="369332"/>
          </a:xfrm>
          <a:prstGeom prst="rect">
            <a:avLst/>
          </a:prstGeom>
        </p:spPr>
        <p:txBody>
          <a:bodyPr wrap="square">
            <a:spAutoFit/>
          </a:bodyPr>
          <a:lstStyle/>
          <a:p>
            <a:pPr lvl="0"/>
            <a:r>
              <a:rPr kumimoji="0" lang="en-US" sz="1800" b="1" i="0" u="none" strike="noStrike" kern="1200" cap="none" spc="0" normalizeH="0" baseline="0" noProof="0" dirty="0">
                <a:ln>
                  <a:noFill/>
                </a:ln>
                <a:solidFill>
                  <a:prstClr val="black"/>
                </a:solidFill>
                <a:effectLst/>
                <a:uLnTx/>
                <a:uFillTx/>
                <a:latin typeface="Gill Sans Infant Std" panose="020B0502020104020203" pitchFamily="34" charset="0"/>
                <a:ea typeface="+mn-ea"/>
                <a:cs typeface="+mn-cs"/>
              </a:rPr>
              <a:t>A broken ‘business’ model…</a:t>
            </a:r>
            <a:endParaRPr kumimoji="0" lang="en-AU" sz="1800" b="1" i="0" u="none" strike="noStrike" kern="1200" cap="none" spc="0" normalizeH="0" baseline="0" noProof="0" dirty="0">
              <a:ln>
                <a:noFill/>
              </a:ln>
              <a:solidFill>
                <a:prstClr val="black"/>
              </a:solidFill>
              <a:effectLst/>
              <a:uLnTx/>
              <a:uFillTx/>
              <a:latin typeface="Gill Sans Infant Std" panose="020B0502020104020203" pitchFamily="34" charset="0"/>
              <a:ea typeface="+mn-ea"/>
              <a:cs typeface="+mn-cs"/>
            </a:endParaRPr>
          </a:p>
        </p:txBody>
      </p:sp>
      <p:pic>
        <p:nvPicPr>
          <p:cNvPr id="6" name="Picture 5">
            <a:extLst>
              <a:ext uri="{FF2B5EF4-FFF2-40B4-BE49-F238E27FC236}">
                <a16:creationId xmlns:a16="http://schemas.microsoft.com/office/drawing/2014/main" id="{C976084C-FECC-41CC-AEAE-58B6C30FAC6A}"/>
              </a:ext>
            </a:extLst>
          </p:cNvPr>
          <p:cNvPicPr>
            <a:picLocks noChangeAspect="1"/>
          </p:cNvPicPr>
          <p:nvPr/>
        </p:nvPicPr>
        <p:blipFill>
          <a:blip r:embed="rId3"/>
          <a:stretch>
            <a:fillRect/>
          </a:stretch>
        </p:blipFill>
        <p:spPr>
          <a:xfrm>
            <a:off x="196253" y="1561979"/>
            <a:ext cx="4227779" cy="1732343"/>
          </a:xfrm>
          <a:prstGeom prst="rect">
            <a:avLst/>
          </a:prstGeom>
        </p:spPr>
      </p:pic>
      <p:pic>
        <p:nvPicPr>
          <p:cNvPr id="7" name="Picture 6">
            <a:extLst>
              <a:ext uri="{FF2B5EF4-FFF2-40B4-BE49-F238E27FC236}">
                <a16:creationId xmlns:a16="http://schemas.microsoft.com/office/drawing/2014/main" id="{F968757E-4895-4D27-A2DB-E3F547844257}"/>
              </a:ext>
            </a:extLst>
          </p:cNvPr>
          <p:cNvPicPr>
            <a:picLocks noChangeAspect="1"/>
          </p:cNvPicPr>
          <p:nvPr/>
        </p:nvPicPr>
        <p:blipFill>
          <a:blip r:embed="rId4"/>
          <a:stretch>
            <a:fillRect/>
          </a:stretch>
        </p:blipFill>
        <p:spPr>
          <a:xfrm>
            <a:off x="4424032" y="1453134"/>
            <a:ext cx="4417303" cy="2109365"/>
          </a:xfrm>
          <a:prstGeom prst="rect">
            <a:avLst/>
          </a:prstGeom>
        </p:spPr>
      </p:pic>
      <p:sp>
        <p:nvSpPr>
          <p:cNvPr id="9" name="TextBox 8">
            <a:extLst>
              <a:ext uri="{FF2B5EF4-FFF2-40B4-BE49-F238E27FC236}">
                <a16:creationId xmlns:a16="http://schemas.microsoft.com/office/drawing/2014/main" id="{0C2FC37C-EAEF-49EC-ADF3-0B26DC02D023}"/>
              </a:ext>
            </a:extLst>
          </p:cNvPr>
          <p:cNvSpPr txBox="1"/>
          <p:nvPr/>
        </p:nvSpPr>
        <p:spPr>
          <a:xfrm>
            <a:off x="4780046" y="3630640"/>
            <a:ext cx="378622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Gill Sans MT"/>
                <a:ea typeface="+mn-ea"/>
                <a:cs typeface="+mn-cs"/>
              </a:rPr>
              <a:t>…leading to reduced financial sustainability</a:t>
            </a:r>
            <a:endParaRPr kumimoji="0" lang="en-US" sz="1400" b="1" i="0" u="none" strike="noStrike" kern="1200" cap="none" spc="0" normalizeH="0" baseline="0" noProof="0" dirty="0">
              <a:ln>
                <a:noFill/>
              </a:ln>
              <a:solidFill>
                <a:prstClr val="black"/>
              </a:solidFill>
              <a:effectLst/>
              <a:uLnTx/>
              <a:uFillTx/>
              <a:latin typeface="Gill Sans MT"/>
              <a:ea typeface="+mn-ea"/>
              <a:cs typeface="+mn-cs"/>
            </a:endParaRPr>
          </a:p>
        </p:txBody>
      </p:sp>
      <p:sp>
        <p:nvSpPr>
          <p:cNvPr id="11" name="TextBox 10">
            <a:extLst>
              <a:ext uri="{FF2B5EF4-FFF2-40B4-BE49-F238E27FC236}">
                <a16:creationId xmlns:a16="http://schemas.microsoft.com/office/drawing/2014/main" id="{B2A4E6C9-692B-4BDB-9F31-1967A9C46A5E}"/>
              </a:ext>
            </a:extLst>
          </p:cNvPr>
          <p:cNvSpPr txBox="1"/>
          <p:nvPr/>
        </p:nvSpPr>
        <p:spPr>
          <a:xfrm>
            <a:off x="4649794" y="6380132"/>
            <a:ext cx="359418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Gill Sans MT"/>
                <a:ea typeface="+mn-ea"/>
                <a:cs typeface="+mn-cs"/>
              </a:rPr>
              <a:t>…unable to respond to the growing need</a:t>
            </a:r>
            <a:endParaRPr kumimoji="0" lang="en-US" sz="1400" b="1" i="0" u="none" strike="noStrike" kern="1200" cap="none" spc="0" normalizeH="0" baseline="0" noProof="0" dirty="0">
              <a:ln>
                <a:noFill/>
              </a:ln>
              <a:solidFill>
                <a:prstClr val="black"/>
              </a:solidFill>
              <a:effectLst/>
              <a:uLnTx/>
              <a:uFillTx/>
              <a:latin typeface="Gill Sans MT"/>
              <a:ea typeface="+mn-ea"/>
              <a:cs typeface="+mn-cs"/>
            </a:endParaRPr>
          </a:p>
        </p:txBody>
      </p:sp>
      <p:sp>
        <p:nvSpPr>
          <p:cNvPr id="12" name="TextBox 11">
            <a:extLst>
              <a:ext uri="{FF2B5EF4-FFF2-40B4-BE49-F238E27FC236}">
                <a16:creationId xmlns:a16="http://schemas.microsoft.com/office/drawing/2014/main" id="{60938E41-CE67-4823-80B2-698CB85B1B1B}"/>
              </a:ext>
            </a:extLst>
          </p:cNvPr>
          <p:cNvSpPr txBox="1"/>
          <p:nvPr/>
        </p:nvSpPr>
        <p:spPr>
          <a:xfrm>
            <a:off x="341621" y="3572728"/>
            <a:ext cx="353898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Gill Sans MT"/>
                <a:ea typeface="+mn-ea"/>
                <a:cs typeface="+mn-cs"/>
              </a:rPr>
              <a:t>Too many NGOs chasing too few dollars</a:t>
            </a:r>
            <a:endParaRPr kumimoji="0" lang="en-US" sz="1400" b="1" i="0" u="none" strike="noStrike" kern="1200" cap="none" spc="0" normalizeH="0" baseline="0" noProof="0" dirty="0">
              <a:ln>
                <a:noFill/>
              </a:ln>
              <a:solidFill>
                <a:prstClr val="black"/>
              </a:solidFill>
              <a:effectLst/>
              <a:uLnTx/>
              <a:uFillTx/>
              <a:latin typeface="Gill Sans MT"/>
              <a:ea typeface="+mn-ea"/>
              <a:cs typeface="+mn-cs"/>
            </a:endParaRPr>
          </a:p>
        </p:txBody>
      </p:sp>
      <p:sp>
        <p:nvSpPr>
          <p:cNvPr id="13" name="TextBox 12">
            <a:extLst>
              <a:ext uri="{FF2B5EF4-FFF2-40B4-BE49-F238E27FC236}">
                <a16:creationId xmlns:a16="http://schemas.microsoft.com/office/drawing/2014/main" id="{2BB914A3-45A3-4500-BE30-3B2F29AC5F27}"/>
              </a:ext>
            </a:extLst>
          </p:cNvPr>
          <p:cNvSpPr txBox="1"/>
          <p:nvPr/>
        </p:nvSpPr>
        <p:spPr>
          <a:xfrm>
            <a:off x="344094" y="6380132"/>
            <a:ext cx="3174267"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Gill Sans MT"/>
                <a:ea typeface="+mn-ea"/>
                <a:cs typeface="+mn-cs"/>
              </a:rPr>
              <a:t>…all using the same business model</a:t>
            </a:r>
            <a:endParaRPr kumimoji="0" lang="en-US" sz="1400" b="1" i="0" u="none" strike="noStrike" kern="1200" cap="none" spc="0" normalizeH="0" baseline="0" noProof="0" dirty="0">
              <a:ln>
                <a:noFill/>
              </a:ln>
              <a:solidFill>
                <a:prstClr val="black"/>
              </a:solidFill>
              <a:effectLst/>
              <a:uLnTx/>
              <a:uFillTx/>
              <a:latin typeface="Gill Sans MT"/>
              <a:ea typeface="+mn-ea"/>
              <a:cs typeface="+mn-cs"/>
            </a:endParaRPr>
          </a:p>
        </p:txBody>
      </p:sp>
      <p:pic>
        <p:nvPicPr>
          <p:cNvPr id="14" name="Picture 13">
            <a:extLst>
              <a:ext uri="{FF2B5EF4-FFF2-40B4-BE49-F238E27FC236}">
                <a16:creationId xmlns:a16="http://schemas.microsoft.com/office/drawing/2014/main" id="{50B33559-3133-4762-8551-FD30E0F18EA8}"/>
              </a:ext>
            </a:extLst>
          </p:cNvPr>
          <p:cNvPicPr>
            <a:picLocks noChangeAspect="1"/>
          </p:cNvPicPr>
          <p:nvPr/>
        </p:nvPicPr>
        <p:blipFill>
          <a:blip r:embed="rId5"/>
          <a:stretch>
            <a:fillRect/>
          </a:stretch>
        </p:blipFill>
        <p:spPr>
          <a:xfrm>
            <a:off x="154374" y="3898648"/>
            <a:ext cx="4209582" cy="2546032"/>
          </a:xfrm>
          <a:prstGeom prst="rect">
            <a:avLst/>
          </a:prstGeom>
        </p:spPr>
      </p:pic>
      <p:pic>
        <p:nvPicPr>
          <p:cNvPr id="15" name="Content Placeholder 5" descr="A screenshot of a cell phone&#10;&#10;Description automatically generated">
            <a:extLst>
              <a:ext uri="{FF2B5EF4-FFF2-40B4-BE49-F238E27FC236}">
                <a16:creationId xmlns:a16="http://schemas.microsoft.com/office/drawing/2014/main" id="{F8484032-32C2-4831-953A-B6C26650F37F}"/>
              </a:ext>
            </a:extLst>
          </p:cNvPr>
          <p:cNvPicPr>
            <a:picLocks noGrp="1" noChangeAspect="1"/>
          </p:cNvPicPr>
          <p:nvPr>
            <p:ph type="pic" sz="quarter" idx="10"/>
          </p:nvPr>
        </p:nvPicPr>
        <p:blipFill rotWithShape="1">
          <a:blip r:embed="rId6"/>
          <a:stretch/>
        </p:blipFill>
        <p:spPr>
          <a:xfrm>
            <a:off x="4780046" y="4093336"/>
            <a:ext cx="2649969" cy="2206971"/>
          </a:xfrm>
          <a:prstGeom prst="rect">
            <a:avLst/>
          </a:prstGeom>
          <a:noFill/>
        </p:spPr>
      </p:pic>
      <p:pic>
        <p:nvPicPr>
          <p:cNvPr id="17" name="Picture 16" descr="A picture containing bottle, red, sitting, people&#10;&#10;Description automatically generated">
            <a:extLst>
              <a:ext uri="{FF2B5EF4-FFF2-40B4-BE49-F238E27FC236}">
                <a16:creationId xmlns:a16="http://schemas.microsoft.com/office/drawing/2014/main" id="{32933474-7D1D-420F-B953-BAC3D6D94D63}"/>
              </a:ext>
            </a:extLst>
          </p:cNvPr>
          <p:cNvPicPr>
            <a:picLocks noChangeAspect="1"/>
          </p:cNvPicPr>
          <p:nvPr/>
        </p:nvPicPr>
        <p:blipFill>
          <a:blip r:embed="rId7"/>
          <a:stretch>
            <a:fillRect/>
          </a:stretch>
        </p:blipFill>
        <p:spPr>
          <a:xfrm>
            <a:off x="7642033" y="4250323"/>
            <a:ext cx="811502" cy="1842681"/>
          </a:xfrm>
          <a:prstGeom prst="rect">
            <a:avLst/>
          </a:prstGeom>
        </p:spPr>
      </p:pic>
      <p:sp>
        <p:nvSpPr>
          <p:cNvPr id="19" name="Content Placeholder 2">
            <a:extLst>
              <a:ext uri="{FF2B5EF4-FFF2-40B4-BE49-F238E27FC236}">
                <a16:creationId xmlns:a16="http://schemas.microsoft.com/office/drawing/2014/main" id="{BE8460B0-AA9A-409E-9B16-215F517C1735}"/>
              </a:ext>
            </a:extLst>
          </p:cNvPr>
          <p:cNvSpPr txBox="1">
            <a:spLocks/>
          </p:cNvSpPr>
          <p:nvPr/>
        </p:nvSpPr>
        <p:spPr>
          <a:xfrm>
            <a:off x="7537841" y="4006558"/>
            <a:ext cx="1269738" cy="207431"/>
          </a:xfrm>
          <a:prstGeom prst="rect">
            <a:avLst/>
          </a:prstGeom>
        </p:spPr>
        <p:txBody>
          <a:bodyPr vert="horz"/>
          <a:lstStyle>
            <a:lvl1pPr marL="0" indent="0" algn="l" defTabSz="457200" rtl="0" eaLnBrk="1" latinLnBrk="0" hangingPunct="1">
              <a:spcBef>
                <a:spcPts val="0"/>
              </a:spcBef>
              <a:spcAft>
                <a:spcPts val="600"/>
              </a:spcAft>
              <a:buFont typeface="Arial"/>
              <a:buNone/>
              <a:defRPr sz="1800" b="1" i="0" kern="1200" baseline="0">
                <a:solidFill>
                  <a:schemeClr val="tx1"/>
                </a:solidFill>
                <a:latin typeface="Gill Sans Infant Std" charset="0"/>
                <a:ea typeface="Gill Sans Infant Std" charset="0"/>
                <a:cs typeface="Gill Sans Infant Std" charset="0"/>
              </a:defRPr>
            </a:lvl1pPr>
            <a:lvl2pPr marL="0" indent="0" algn="l" defTabSz="457200" rtl="0" eaLnBrk="1" latinLnBrk="0" hangingPunct="1">
              <a:spcBef>
                <a:spcPts val="0"/>
              </a:spcBef>
              <a:spcAft>
                <a:spcPts val="600"/>
              </a:spcAft>
              <a:buFont typeface="Arial"/>
              <a:buNone/>
              <a:defRPr sz="14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1200" dirty="0">
                <a:solidFill>
                  <a:srgbClr val="FF0000"/>
                </a:solidFill>
              </a:rPr>
              <a:t>2020 projections</a:t>
            </a:r>
          </a:p>
          <a:p>
            <a:endParaRPr lang="en-US" dirty="0"/>
          </a:p>
        </p:txBody>
      </p:sp>
    </p:spTree>
    <p:extLst>
      <p:ext uri="{BB962C8B-B14F-4D97-AF65-F5344CB8AC3E}">
        <p14:creationId xmlns:p14="http://schemas.microsoft.com/office/powerpoint/2010/main" val="1381481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7A434DD-2C6F-4B7A-B3DB-A9CFDAB1A1D7}"/>
              </a:ext>
            </a:extLst>
          </p:cNvPr>
          <p:cNvSpPr/>
          <p:nvPr/>
        </p:nvSpPr>
        <p:spPr>
          <a:xfrm>
            <a:off x="2113941" y="1692672"/>
            <a:ext cx="4704680" cy="4764835"/>
          </a:xfrm>
          <a:prstGeom prst="ellipse">
            <a:avLst/>
          </a:prstGeom>
          <a:solidFill>
            <a:schemeClr val="accent1">
              <a:alpha val="43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latin typeface="Gill Sans Infant Std"/>
              <a:cs typeface="Gill Sans Infant Std"/>
            </a:endParaRPr>
          </a:p>
        </p:txBody>
      </p:sp>
      <p:sp>
        <p:nvSpPr>
          <p:cNvPr id="3" name="Content Placeholder 2">
            <a:extLst>
              <a:ext uri="{FF2B5EF4-FFF2-40B4-BE49-F238E27FC236}">
                <a16:creationId xmlns:a16="http://schemas.microsoft.com/office/drawing/2014/main" id="{E372F5F8-32A4-4D51-AD0A-A471EF295F4D}"/>
              </a:ext>
            </a:extLst>
          </p:cNvPr>
          <p:cNvSpPr>
            <a:spLocks noGrp="1"/>
          </p:cNvSpPr>
          <p:nvPr>
            <p:ph sz="quarter" idx="12"/>
          </p:nvPr>
        </p:nvSpPr>
        <p:spPr>
          <a:xfrm>
            <a:off x="341621" y="400493"/>
            <a:ext cx="6477000" cy="381000"/>
          </a:xfrm>
        </p:spPr>
        <p:txBody>
          <a:bodyPr/>
          <a:lstStyle/>
          <a:p>
            <a:r>
              <a:rPr lang="en-US" dirty="0"/>
              <a:t>The story so far…</a:t>
            </a:r>
            <a:endParaRPr lang="en-AU" dirty="0"/>
          </a:p>
        </p:txBody>
      </p:sp>
      <p:sp>
        <p:nvSpPr>
          <p:cNvPr id="18" name="Rectangle 17">
            <a:extLst>
              <a:ext uri="{FF2B5EF4-FFF2-40B4-BE49-F238E27FC236}">
                <a16:creationId xmlns:a16="http://schemas.microsoft.com/office/drawing/2014/main" id="{608B8153-CB17-4B1F-B711-AD409FA035D2}"/>
              </a:ext>
            </a:extLst>
          </p:cNvPr>
          <p:cNvSpPr/>
          <p:nvPr/>
        </p:nvSpPr>
        <p:spPr>
          <a:xfrm>
            <a:off x="341620" y="942753"/>
            <a:ext cx="8568463" cy="369332"/>
          </a:xfrm>
          <a:prstGeom prst="rect">
            <a:avLst/>
          </a:prstGeom>
        </p:spPr>
        <p:txBody>
          <a:bodyPr wrap="square">
            <a:spAutoFit/>
          </a:bodyPr>
          <a:lstStyle/>
          <a:p>
            <a:pPr lvl="0"/>
            <a:r>
              <a:rPr kumimoji="0" lang="en-US" sz="1800" b="1" i="0" u="none" strike="noStrike" kern="1200" cap="none" spc="0" normalizeH="0" baseline="0" noProof="0" dirty="0">
                <a:ln>
                  <a:noFill/>
                </a:ln>
                <a:solidFill>
                  <a:prstClr val="black"/>
                </a:solidFill>
                <a:effectLst/>
                <a:uLnTx/>
                <a:uFillTx/>
                <a:latin typeface="Gill Sans Infant Std" panose="020B0502020104020203" pitchFamily="34" charset="0"/>
                <a:ea typeface="+mn-ea"/>
                <a:cs typeface="+mn-cs"/>
              </a:rPr>
              <a:t>In the context of simultaneous disruption across multiple aspects of our </a:t>
            </a:r>
            <a:r>
              <a:rPr kumimoji="0" lang="en-US" sz="1800" b="1" i="0" u="none" strike="noStrike" kern="1200" cap="none" spc="0" normalizeH="0" baseline="0" noProof="0" dirty="0" err="1">
                <a:ln>
                  <a:noFill/>
                </a:ln>
                <a:solidFill>
                  <a:prstClr val="black"/>
                </a:solidFill>
                <a:effectLst/>
                <a:uLnTx/>
                <a:uFillTx/>
                <a:latin typeface="Gill Sans Infant Std" panose="020B0502020104020203" pitchFamily="34" charset="0"/>
                <a:ea typeface="+mn-ea"/>
                <a:cs typeface="+mn-cs"/>
              </a:rPr>
              <a:t>organisations</a:t>
            </a:r>
            <a:endParaRPr kumimoji="0" lang="en-AU" sz="1800" b="1" i="0" u="none" strike="noStrike" kern="1200" cap="none" spc="0" normalizeH="0" baseline="0" noProof="0" dirty="0">
              <a:ln>
                <a:noFill/>
              </a:ln>
              <a:solidFill>
                <a:prstClr val="black"/>
              </a:solidFill>
              <a:effectLst/>
              <a:uLnTx/>
              <a:uFillTx/>
              <a:latin typeface="Gill Sans Infant Std" panose="020B0502020104020203" pitchFamily="34" charset="0"/>
              <a:ea typeface="+mn-ea"/>
              <a:cs typeface="+mn-cs"/>
            </a:endParaRPr>
          </a:p>
        </p:txBody>
      </p:sp>
      <p:sp>
        <p:nvSpPr>
          <p:cNvPr id="5" name="TextBox 4">
            <a:extLst>
              <a:ext uri="{FF2B5EF4-FFF2-40B4-BE49-F238E27FC236}">
                <a16:creationId xmlns:a16="http://schemas.microsoft.com/office/drawing/2014/main" id="{418D0604-A9E0-4D24-97E7-FB39F9017285}"/>
              </a:ext>
            </a:extLst>
          </p:cNvPr>
          <p:cNvSpPr txBox="1"/>
          <p:nvPr/>
        </p:nvSpPr>
        <p:spPr>
          <a:xfrm>
            <a:off x="3126304" y="3208488"/>
            <a:ext cx="121021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Who &amp; Where</a:t>
            </a:r>
            <a:endParaRPr kumimoji="0" lang="en-AU"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019F1EEC-A34A-46D3-977A-0E2864AF5C5A}"/>
              </a:ext>
            </a:extLst>
          </p:cNvPr>
          <p:cNvSpPr txBox="1"/>
          <p:nvPr/>
        </p:nvSpPr>
        <p:spPr>
          <a:xfrm>
            <a:off x="4543151" y="4479179"/>
            <a:ext cx="121021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Financial Model</a:t>
            </a:r>
            <a:endParaRPr kumimoji="0" lang="en-AU" b="1"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88CC9F6A-C2EA-4598-8639-A0CEF203FB56}"/>
              </a:ext>
            </a:extLst>
          </p:cNvPr>
          <p:cNvSpPr txBox="1"/>
          <p:nvPr/>
        </p:nvSpPr>
        <p:spPr>
          <a:xfrm>
            <a:off x="4466281" y="3319389"/>
            <a:ext cx="121021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Operating Model</a:t>
            </a:r>
            <a:endParaRPr kumimoji="0" lang="en-AU"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BED4DDB1-3188-497B-9EA3-DE1A9361CC59}"/>
              </a:ext>
            </a:extLst>
          </p:cNvPr>
          <p:cNvSpPr txBox="1"/>
          <p:nvPr/>
        </p:nvSpPr>
        <p:spPr>
          <a:xfrm>
            <a:off x="3191182" y="4587703"/>
            <a:ext cx="11982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What</a:t>
            </a:r>
            <a:endParaRPr kumimoji="0" lang="en-AU" b="1"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6A4A6085-ACC6-438B-8CA4-11234F8DFAA8}"/>
              </a:ext>
            </a:extLst>
          </p:cNvPr>
          <p:cNvSpPr txBox="1"/>
          <p:nvPr/>
        </p:nvSpPr>
        <p:spPr>
          <a:xfrm>
            <a:off x="4095442" y="1867436"/>
            <a:ext cx="741678" cy="276999"/>
          </a:xfrm>
          <a:prstGeom prst="rect">
            <a:avLst/>
          </a:prstGeom>
          <a:noFill/>
        </p:spPr>
        <p:txBody>
          <a:bodyPr wrap="none" lIns="0" tIns="0" rIns="0" bIns="0" rtlCol="0">
            <a:spAutoFit/>
          </a:bodyPr>
          <a:lstStyle/>
          <a:p>
            <a:r>
              <a:rPr lang="en-US" b="1" dirty="0">
                <a:latin typeface="Calibri" panose="020F0502020204030204" pitchFamily="34" charset="0"/>
                <a:cs typeface="Calibri" panose="020F0502020204030204" pitchFamily="34" charset="0"/>
              </a:rPr>
              <a:t>Context</a:t>
            </a:r>
            <a:endParaRPr lang="en-AU" b="1"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4D0ACF0F-5DA6-42DF-8FA4-5FABFA677087}"/>
              </a:ext>
            </a:extLst>
          </p:cNvPr>
          <p:cNvGrpSpPr/>
          <p:nvPr/>
        </p:nvGrpSpPr>
        <p:grpSpPr>
          <a:xfrm>
            <a:off x="3068521" y="2907294"/>
            <a:ext cx="2795520" cy="2497440"/>
            <a:chOff x="2985745" y="1992859"/>
            <a:chExt cx="2795520" cy="2497440"/>
          </a:xfrm>
        </p:grpSpPr>
        <p:sp>
          <p:nvSpPr>
            <p:cNvPr id="7" name="Rectangle 6">
              <a:extLst>
                <a:ext uri="{FF2B5EF4-FFF2-40B4-BE49-F238E27FC236}">
                  <a16:creationId xmlns:a16="http://schemas.microsoft.com/office/drawing/2014/main" id="{4683CD93-6980-402F-B909-2A31FF2FD04A}"/>
                </a:ext>
              </a:extLst>
            </p:cNvPr>
            <p:cNvSpPr/>
            <p:nvPr/>
          </p:nvSpPr>
          <p:spPr>
            <a:xfrm>
              <a:off x="2985745" y="1992859"/>
              <a:ext cx="1397760" cy="12487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388D685C-A7E9-4360-B37A-B9F21EF44CC9}"/>
                </a:ext>
              </a:extLst>
            </p:cNvPr>
            <p:cNvSpPr/>
            <p:nvPr/>
          </p:nvSpPr>
          <p:spPr>
            <a:xfrm>
              <a:off x="4383505" y="3241579"/>
              <a:ext cx="1397760" cy="12487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389F3F1-F1D2-45C2-B1AC-8BB656BB87BF}"/>
                </a:ext>
              </a:extLst>
            </p:cNvPr>
            <p:cNvSpPr/>
            <p:nvPr/>
          </p:nvSpPr>
          <p:spPr>
            <a:xfrm>
              <a:off x="4383505" y="1992859"/>
              <a:ext cx="1397760" cy="12487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2AF30B28-914B-47BE-A165-28649C256C31}"/>
                </a:ext>
              </a:extLst>
            </p:cNvPr>
            <p:cNvSpPr/>
            <p:nvPr/>
          </p:nvSpPr>
          <p:spPr>
            <a:xfrm>
              <a:off x="2985745" y="3241579"/>
              <a:ext cx="1397760" cy="12487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53240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72F5F8-32A4-4D51-AD0A-A471EF295F4D}"/>
              </a:ext>
            </a:extLst>
          </p:cNvPr>
          <p:cNvSpPr>
            <a:spLocks noGrp="1"/>
          </p:cNvSpPr>
          <p:nvPr>
            <p:ph sz="quarter" idx="12"/>
          </p:nvPr>
        </p:nvSpPr>
        <p:spPr>
          <a:xfrm>
            <a:off x="341621" y="400493"/>
            <a:ext cx="6477000" cy="381000"/>
          </a:xfrm>
        </p:spPr>
        <p:txBody>
          <a:bodyPr/>
          <a:lstStyle/>
          <a:p>
            <a:r>
              <a:rPr lang="en-US" dirty="0"/>
              <a:t>The story so far…</a:t>
            </a:r>
            <a:endParaRPr lang="en-AU" dirty="0"/>
          </a:p>
        </p:txBody>
      </p:sp>
      <p:sp>
        <p:nvSpPr>
          <p:cNvPr id="18" name="Rectangle 17">
            <a:extLst>
              <a:ext uri="{FF2B5EF4-FFF2-40B4-BE49-F238E27FC236}">
                <a16:creationId xmlns:a16="http://schemas.microsoft.com/office/drawing/2014/main" id="{608B8153-CB17-4B1F-B711-AD409FA035D2}"/>
              </a:ext>
            </a:extLst>
          </p:cNvPr>
          <p:cNvSpPr/>
          <p:nvPr/>
        </p:nvSpPr>
        <p:spPr>
          <a:xfrm>
            <a:off x="341620" y="942753"/>
            <a:ext cx="8568463" cy="369332"/>
          </a:xfrm>
          <a:prstGeom prst="rect">
            <a:avLst/>
          </a:prstGeom>
        </p:spPr>
        <p:txBody>
          <a:bodyPr wrap="square">
            <a:spAutoFit/>
          </a:bodyPr>
          <a:lstStyle/>
          <a:p>
            <a:pPr lvl="0"/>
            <a:r>
              <a:rPr kumimoji="0" lang="en-US" sz="1800" b="1" i="0" u="none" strike="noStrike" kern="1200" cap="none" spc="0" normalizeH="0" baseline="0" noProof="0" dirty="0">
                <a:ln>
                  <a:noFill/>
                </a:ln>
                <a:solidFill>
                  <a:prstClr val="black"/>
                </a:solidFill>
                <a:effectLst/>
                <a:uLnTx/>
                <a:uFillTx/>
                <a:latin typeface="Gill Sans Infant Std" panose="020B0502020104020203" pitchFamily="34" charset="0"/>
                <a:ea typeface="+mn-ea"/>
                <a:cs typeface="+mn-cs"/>
              </a:rPr>
              <a:t>With limited operational &amp; strategic agility</a:t>
            </a:r>
            <a:endParaRPr kumimoji="0" lang="en-AU" sz="1800" b="1" i="0" u="none" strike="noStrike" kern="1200" cap="none" spc="0" normalizeH="0" baseline="0" noProof="0" dirty="0">
              <a:ln>
                <a:noFill/>
              </a:ln>
              <a:solidFill>
                <a:prstClr val="black"/>
              </a:solidFill>
              <a:effectLst/>
              <a:uLnTx/>
              <a:uFillTx/>
              <a:latin typeface="Gill Sans Infant Std" panose="020B0502020104020203" pitchFamily="34" charset="0"/>
              <a:ea typeface="+mn-ea"/>
              <a:cs typeface="+mn-cs"/>
            </a:endParaRPr>
          </a:p>
        </p:txBody>
      </p:sp>
      <p:pic>
        <p:nvPicPr>
          <p:cNvPr id="4" name="Picture 2" descr="Image result for change charity organisations Australia images">
            <a:extLst>
              <a:ext uri="{FF2B5EF4-FFF2-40B4-BE49-F238E27FC236}">
                <a16:creationId xmlns:a16="http://schemas.microsoft.com/office/drawing/2014/main" id="{486CA1EB-39E0-4E0C-8C1D-CB90F0933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586" y="1652794"/>
            <a:ext cx="6111551" cy="480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799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ronavirus: 25 new COVID-19 cases confirmed in Hunter New England ...">
            <a:extLst>
              <a:ext uri="{FF2B5EF4-FFF2-40B4-BE49-F238E27FC236}">
                <a16:creationId xmlns:a16="http://schemas.microsoft.com/office/drawing/2014/main" id="{91099A59-8C4A-4375-BAB4-317832910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353"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681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72F5F8-32A4-4D51-AD0A-A471EF295F4D}"/>
              </a:ext>
            </a:extLst>
          </p:cNvPr>
          <p:cNvSpPr>
            <a:spLocks noGrp="1"/>
          </p:cNvSpPr>
          <p:nvPr>
            <p:ph sz="quarter" idx="12"/>
          </p:nvPr>
        </p:nvSpPr>
        <p:spPr>
          <a:xfrm>
            <a:off x="341621" y="400493"/>
            <a:ext cx="6477000" cy="381000"/>
          </a:xfrm>
        </p:spPr>
        <p:txBody>
          <a:bodyPr/>
          <a:lstStyle/>
          <a:p>
            <a:r>
              <a:rPr lang="en-US" dirty="0"/>
              <a:t>Then Covid-19 struck</a:t>
            </a:r>
            <a:endParaRPr lang="en-AU" dirty="0"/>
          </a:p>
        </p:txBody>
      </p:sp>
      <p:sp>
        <p:nvSpPr>
          <p:cNvPr id="18" name="Rectangle 17">
            <a:extLst>
              <a:ext uri="{FF2B5EF4-FFF2-40B4-BE49-F238E27FC236}">
                <a16:creationId xmlns:a16="http://schemas.microsoft.com/office/drawing/2014/main" id="{608B8153-CB17-4B1F-B711-AD409FA035D2}"/>
              </a:ext>
            </a:extLst>
          </p:cNvPr>
          <p:cNvSpPr/>
          <p:nvPr/>
        </p:nvSpPr>
        <p:spPr>
          <a:xfrm>
            <a:off x="341620" y="942753"/>
            <a:ext cx="826897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Infant Std" panose="020B0502020104020203" pitchFamily="34" charset="0"/>
                <a:ea typeface="+mn-ea"/>
                <a:cs typeface="+mn-cs"/>
              </a:rPr>
              <a:t>Covid-19 will exacerbate the underlying trends faced by the sector</a:t>
            </a:r>
            <a:endParaRPr kumimoji="0" lang="en-AU" sz="2000" b="1" i="0" u="none" strike="noStrike" kern="1200" cap="none" spc="0" normalizeH="0" baseline="0" noProof="0" dirty="0">
              <a:ln>
                <a:noFill/>
              </a:ln>
              <a:solidFill>
                <a:prstClr val="black"/>
              </a:solidFill>
              <a:effectLst/>
              <a:uLnTx/>
              <a:uFillTx/>
              <a:latin typeface="Gill Sans Infant Std" panose="020B0502020104020203" pitchFamily="34" charset="0"/>
              <a:ea typeface="+mn-ea"/>
              <a:cs typeface="+mn-cs"/>
            </a:endParaRPr>
          </a:p>
        </p:txBody>
      </p:sp>
      <p:sp>
        <p:nvSpPr>
          <p:cNvPr id="20" name="TextBox 19">
            <a:extLst>
              <a:ext uri="{FF2B5EF4-FFF2-40B4-BE49-F238E27FC236}">
                <a16:creationId xmlns:a16="http://schemas.microsoft.com/office/drawing/2014/main" id="{2CAB3C4C-B43E-40AC-B995-FB093F6FA6B9}"/>
              </a:ext>
            </a:extLst>
          </p:cNvPr>
          <p:cNvSpPr txBox="1"/>
          <p:nvPr/>
        </p:nvSpPr>
        <p:spPr>
          <a:xfrm>
            <a:off x="341621" y="1690578"/>
            <a:ext cx="4228100" cy="47350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14313" indent="-214313">
              <a:buClr>
                <a:srgbClr val="FF0000"/>
              </a:buClr>
              <a:buFont typeface="Wingdings" panose="05000000000000000000" pitchFamily="2" charset="2"/>
              <a:buChar char="v"/>
            </a:pPr>
            <a:r>
              <a:rPr lang="en-AU" b="1" dirty="0">
                <a:solidFill>
                  <a:schemeClr val="tx1"/>
                </a:solidFill>
              </a:rPr>
              <a:t>A further decline in the ROI of fundraising: </a:t>
            </a:r>
          </a:p>
          <a:p>
            <a:pPr marL="557213" lvl="1" indent="-214313">
              <a:buClr>
                <a:srgbClr val="FF0000"/>
              </a:buClr>
              <a:buFont typeface="Wingdings" panose="05000000000000000000" pitchFamily="2" charset="2"/>
              <a:buChar char="v"/>
            </a:pPr>
            <a:r>
              <a:rPr lang="en-AU" dirty="0">
                <a:solidFill>
                  <a:schemeClr val="tx1"/>
                </a:solidFill>
              </a:rPr>
              <a:t>Donor attrition may increase as unemployment increases;</a:t>
            </a:r>
          </a:p>
          <a:p>
            <a:pPr marL="557213" lvl="1" indent="-214313">
              <a:buClr>
                <a:srgbClr val="FF0000"/>
              </a:buClr>
              <a:buFont typeface="Wingdings" panose="05000000000000000000" pitchFamily="2" charset="2"/>
              <a:buChar char="v"/>
            </a:pPr>
            <a:r>
              <a:rPr lang="en-AU" dirty="0">
                <a:solidFill>
                  <a:schemeClr val="tx1"/>
                </a:solidFill>
              </a:rPr>
              <a:t>Structured philanthropy, major donors and corporate philanthropy will fall due to stock market performance</a:t>
            </a:r>
          </a:p>
          <a:p>
            <a:pPr marL="557213" lvl="1" indent="-214313">
              <a:buClr>
                <a:srgbClr val="FF0000"/>
              </a:buClr>
              <a:buFont typeface="Wingdings" panose="05000000000000000000" pitchFamily="2" charset="2"/>
              <a:buChar char="v"/>
            </a:pPr>
            <a:endParaRPr lang="en-AU" dirty="0">
              <a:solidFill>
                <a:schemeClr val="tx1"/>
              </a:solidFill>
            </a:endParaRPr>
          </a:p>
          <a:p>
            <a:pPr marL="214313" indent="-214313">
              <a:buClr>
                <a:srgbClr val="FF0000"/>
              </a:buClr>
              <a:buFont typeface="Wingdings" panose="05000000000000000000" pitchFamily="2" charset="2"/>
              <a:buChar char="v"/>
            </a:pPr>
            <a:r>
              <a:rPr lang="en-AU" b="1" dirty="0">
                <a:solidFill>
                  <a:schemeClr val="tx1"/>
                </a:solidFill>
              </a:rPr>
              <a:t>Governments shift to tighten expenditure following huge cv-19 stimulus:</a:t>
            </a:r>
          </a:p>
          <a:p>
            <a:pPr marL="557213" lvl="1" indent="-214313">
              <a:buClr>
                <a:srgbClr val="FF0000"/>
              </a:buClr>
              <a:buFont typeface="Wingdings" panose="05000000000000000000" pitchFamily="2" charset="2"/>
              <a:buChar char="v"/>
            </a:pPr>
            <a:r>
              <a:rPr lang="en-AU" dirty="0">
                <a:solidFill>
                  <a:schemeClr val="tx1"/>
                </a:solidFill>
              </a:rPr>
              <a:t>Possible cuts to aid budgets (but ongoing strategic competition with China in our region)</a:t>
            </a:r>
          </a:p>
          <a:p>
            <a:pPr marL="557213" lvl="1" indent="-214313">
              <a:buClr>
                <a:srgbClr val="FF0000"/>
              </a:buClr>
              <a:buFont typeface="Wingdings" panose="05000000000000000000" pitchFamily="2" charset="2"/>
              <a:buChar char="v"/>
            </a:pPr>
            <a:r>
              <a:rPr lang="en-AU" dirty="0">
                <a:solidFill>
                  <a:schemeClr val="tx1"/>
                </a:solidFill>
              </a:rPr>
              <a:t>Increased pressure on NGO Value For Money &amp; accountability</a:t>
            </a:r>
          </a:p>
          <a:p>
            <a:pPr>
              <a:buClr>
                <a:srgbClr val="FF0000"/>
              </a:buClr>
            </a:pPr>
            <a:endParaRPr lang="en-AU" sz="1350" dirty="0">
              <a:solidFill>
                <a:schemeClr val="tx1"/>
              </a:solidFill>
            </a:endParaRPr>
          </a:p>
        </p:txBody>
      </p:sp>
      <p:sp>
        <p:nvSpPr>
          <p:cNvPr id="21" name="TextBox 20">
            <a:extLst>
              <a:ext uri="{FF2B5EF4-FFF2-40B4-BE49-F238E27FC236}">
                <a16:creationId xmlns:a16="http://schemas.microsoft.com/office/drawing/2014/main" id="{CABF155C-AF7E-44DE-972A-6D7BDDC83F47}"/>
              </a:ext>
            </a:extLst>
          </p:cNvPr>
          <p:cNvSpPr txBox="1"/>
          <p:nvPr/>
        </p:nvSpPr>
        <p:spPr>
          <a:xfrm>
            <a:off x="4775517" y="1845488"/>
            <a:ext cx="4086207" cy="464389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100013" indent="-214313">
              <a:buClr>
                <a:srgbClr val="FF0000"/>
              </a:buClr>
              <a:buFont typeface="Wingdings" panose="05000000000000000000" pitchFamily="2" charset="2"/>
              <a:buChar char="v"/>
            </a:pPr>
            <a:r>
              <a:rPr lang="en-AU" b="1" dirty="0">
                <a:solidFill>
                  <a:schemeClr val="tx1"/>
                </a:solidFill>
              </a:rPr>
              <a:t>Disruptive opportunity of tech (</a:t>
            </a:r>
            <a:r>
              <a:rPr lang="en-AU" b="1" dirty="0" err="1">
                <a:solidFill>
                  <a:schemeClr val="tx1"/>
                </a:solidFill>
              </a:rPr>
              <a:t>edutech</a:t>
            </a:r>
            <a:r>
              <a:rPr lang="en-AU" b="1" dirty="0">
                <a:solidFill>
                  <a:schemeClr val="tx1"/>
                </a:solidFill>
              </a:rPr>
              <a:t>, e-health, fintech) and data</a:t>
            </a:r>
          </a:p>
          <a:p>
            <a:pPr marL="214313" indent="-214313">
              <a:buClr>
                <a:srgbClr val="FF0000"/>
              </a:buClr>
              <a:buFont typeface="Wingdings" panose="05000000000000000000" pitchFamily="2" charset="2"/>
              <a:buChar char="v"/>
            </a:pPr>
            <a:endParaRPr lang="en-AU" dirty="0">
              <a:solidFill>
                <a:schemeClr val="tx1"/>
              </a:solidFill>
            </a:endParaRPr>
          </a:p>
          <a:p>
            <a:pPr marL="214313" indent="-214313">
              <a:buClr>
                <a:srgbClr val="FF0000"/>
              </a:buClr>
              <a:buFont typeface="Wingdings" panose="05000000000000000000" pitchFamily="2" charset="2"/>
              <a:buChar char="v"/>
            </a:pPr>
            <a:r>
              <a:rPr lang="en-AU" b="1" dirty="0">
                <a:solidFill>
                  <a:schemeClr val="tx1"/>
                </a:solidFill>
              </a:rPr>
              <a:t>Sector disruption as financial and operational pressures bite </a:t>
            </a:r>
            <a:r>
              <a:rPr lang="en-AU" dirty="0">
                <a:solidFill>
                  <a:schemeClr val="tx1"/>
                </a:solidFill>
              </a:rPr>
              <a:t>(significant % of charities non-viable): </a:t>
            </a:r>
          </a:p>
          <a:p>
            <a:pPr marL="557213" lvl="1" indent="-214313">
              <a:buClr>
                <a:srgbClr val="FF0000"/>
              </a:buClr>
              <a:buFont typeface="Wingdings" panose="05000000000000000000" pitchFamily="2" charset="2"/>
              <a:buChar char="v"/>
            </a:pPr>
            <a:r>
              <a:rPr lang="en-AU" dirty="0">
                <a:solidFill>
                  <a:schemeClr val="tx1"/>
                </a:solidFill>
              </a:rPr>
              <a:t>Consolidation opportunities</a:t>
            </a:r>
          </a:p>
          <a:p>
            <a:pPr marL="557213" lvl="1" indent="-214313">
              <a:buClr>
                <a:srgbClr val="FF0000"/>
              </a:buClr>
              <a:buFont typeface="Wingdings" panose="05000000000000000000" pitchFamily="2" charset="2"/>
              <a:buChar char="v"/>
            </a:pPr>
            <a:r>
              <a:rPr lang="en-AU" dirty="0">
                <a:solidFill>
                  <a:schemeClr val="tx1"/>
                </a:solidFill>
              </a:rPr>
              <a:t>Pressure from for-profit competitors</a:t>
            </a:r>
          </a:p>
          <a:p>
            <a:pPr>
              <a:buClr>
                <a:srgbClr val="FF0000"/>
              </a:buClr>
            </a:pPr>
            <a:endParaRPr lang="en-AU" dirty="0">
              <a:solidFill>
                <a:schemeClr val="tx1"/>
              </a:solidFill>
            </a:endParaRPr>
          </a:p>
          <a:p>
            <a:pPr marL="214313" indent="-214313">
              <a:buClr>
                <a:srgbClr val="FF0000"/>
              </a:buClr>
              <a:buFont typeface="Wingdings" panose="05000000000000000000" pitchFamily="2" charset="2"/>
              <a:buChar char="v"/>
            </a:pPr>
            <a:r>
              <a:rPr lang="en-AU" b="1" dirty="0">
                <a:solidFill>
                  <a:schemeClr val="tx1"/>
                </a:solidFill>
              </a:rPr>
              <a:t>Ongoing travel restrictions; increased demand for remote, flexible working and localisation of workforce</a:t>
            </a:r>
          </a:p>
          <a:p>
            <a:pPr marL="214313" indent="-214313">
              <a:buClr>
                <a:srgbClr val="FF0000"/>
              </a:buClr>
              <a:buFont typeface="Wingdings" panose="05000000000000000000" pitchFamily="2" charset="2"/>
              <a:buChar char="v"/>
            </a:pPr>
            <a:endParaRPr lang="en-AU" dirty="0">
              <a:solidFill>
                <a:schemeClr val="tx1"/>
              </a:solidFill>
            </a:endParaRPr>
          </a:p>
          <a:p>
            <a:pPr marL="214313" indent="-214313">
              <a:buClr>
                <a:srgbClr val="FF0000"/>
              </a:buClr>
              <a:buFont typeface="Wingdings" panose="05000000000000000000" pitchFamily="2" charset="2"/>
              <a:buChar char="v"/>
            </a:pPr>
            <a:r>
              <a:rPr lang="en-AU" b="1" dirty="0">
                <a:solidFill>
                  <a:schemeClr val="tx1"/>
                </a:solidFill>
              </a:rPr>
              <a:t>Decline of traditional media (including AAP) make ‘cut through’ even harder</a:t>
            </a:r>
            <a:br>
              <a:rPr lang="en-AU" sz="1350" dirty="0">
                <a:solidFill>
                  <a:schemeClr val="tx1"/>
                </a:solidFill>
              </a:rPr>
            </a:br>
            <a:endParaRPr lang="en-AU" sz="1350" dirty="0">
              <a:solidFill>
                <a:schemeClr val="tx1"/>
              </a:solidFill>
            </a:endParaRPr>
          </a:p>
          <a:p>
            <a:pPr marL="214313" indent="-214313">
              <a:buClr>
                <a:srgbClr val="FF0000"/>
              </a:buClr>
              <a:buFont typeface="Wingdings" panose="05000000000000000000" pitchFamily="2" charset="2"/>
              <a:buChar char="v"/>
            </a:pPr>
            <a:endParaRPr lang="en-AU" sz="1350" dirty="0">
              <a:solidFill>
                <a:schemeClr val="tx1"/>
              </a:solidFill>
            </a:endParaRPr>
          </a:p>
        </p:txBody>
      </p:sp>
    </p:spTree>
    <p:extLst>
      <p:ext uri="{BB962C8B-B14F-4D97-AF65-F5344CB8AC3E}">
        <p14:creationId xmlns:p14="http://schemas.microsoft.com/office/powerpoint/2010/main" val="164578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72F5F8-32A4-4D51-AD0A-A471EF295F4D}"/>
              </a:ext>
            </a:extLst>
          </p:cNvPr>
          <p:cNvSpPr>
            <a:spLocks noGrp="1"/>
          </p:cNvSpPr>
          <p:nvPr>
            <p:ph sz="quarter" idx="12"/>
          </p:nvPr>
        </p:nvSpPr>
        <p:spPr>
          <a:xfrm>
            <a:off x="341621" y="400493"/>
            <a:ext cx="6477000" cy="381000"/>
          </a:xfrm>
        </p:spPr>
        <p:txBody>
          <a:bodyPr/>
          <a:lstStyle/>
          <a:p>
            <a:r>
              <a:rPr lang="en-US" dirty="0"/>
              <a:t>Then Covid-19 struck</a:t>
            </a:r>
            <a:endParaRPr lang="en-AU" dirty="0"/>
          </a:p>
        </p:txBody>
      </p:sp>
      <p:sp>
        <p:nvSpPr>
          <p:cNvPr id="18" name="Rectangle 17">
            <a:extLst>
              <a:ext uri="{FF2B5EF4-FFF2-40B4-BE49-F238E27FC236}">
                <a16:creationId xmlns:a16="http://schemas.microsoft.com/office/drawing/2014/main" id="{608B8153-CB17-4B1F-B711-AD409FA035D2}"/>
              </a:ext>
            </a:extLst>
          </p:cNvPr>
          <p:cNvSpPr/>
          <p:nvPr/>
        </p:nvSpPr>
        <p:spPr>
          <a:xfrm>
            <a:off x="341621" y="942753"/>
            <a:ext cx="6987780"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Infant Std" panose="020B0502020104020203" pitchFamily="34" charset="0"/>
                <a:ea typeface="+mn-ea"/>
                <a:cs typeface="+mn-cs"/>
              </a:rPr>
              <a:t>And add some new challenges</a:t>
            </a:r>
            <a:endParaRPr kumimoji="0" lang="en-AU" sz="2000" b="1" i="0" u="none" strike="noStrike" kern="1200" cap="none" spc="0" normalizeH="0" baseline="0" noProof="0" dirty="0">
              <a:ln>
                <a:noFill/>
              </a:ln>
              <a:solidFill>
                <a:prstClr val="black"/>
              </a:solidFill>
              <a:effectLst/>
              <a:uLnTx/>
              <a:uFillTx/>
              <a:latin typeface="Gill Sans Infant Std" panose="020B0502020104020203" pitchFamily="34" charset="0"/>
              <a:ea typeface="+mn-ea"/>
              <a:cs typeface="+mn-cs"/>
            </a:endParaRPr>
          </a:p>
        </p:txBody>
      </p:sp>
      <p:sp>
        <p:nvSpPr>
          <p:cNvPr id="6" name="TextBox 5">
            <a:extLst>
              <a:ext uri="{FF2B5EF4-FFF2-40B4-BE49-F238E27FC236}">
                <a16:creationId xmlns:a16="http://schemas.microsoft.com/office/drawing/2014/main" id="{0EC200AF-C871-4014-A770-AC618FA36B7A}"/>
              </a:ext>
            </a:extLst>
          </p:cNvPr>
          <p:cNvSpPr txBox="1"/>
          <p:nvPr/>
        </p:nvSpPr>
        <p:spPr>
          <a:xfrm>
            <a:off x="82062" y="2019474"/>
            <a:ext cx="4256883" cy="418533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14313" indent="-214313">
              <a:buClr>
                <a:srgbClr val="FF0000"/>
              </a:buClr>
              <a:buFont typeface="Wingdings" panose="05000000000000000000" pitchFamily="2" charset="2"/>
              <a:buChar char="v"/>
            </a:pPr>
            <a:r>
              <a:rPr lang="en-AU" b="1" dirty="0">
                <a:solidFill>
                  <a:schemeClr val="tx1"/>
                </a:solidFill>
              </a:rPr>
              <a:t>Increased instability from economic and social impact of cv-19</a:t>
            </a:r>
          </a:p>
          <a:p>
            <a:pPr marL="557213" lvl="1" indent="-214313">
              <a:buClr>
                <a:srgbClr val="FF0000"/>
              </a:buClr>
              <a:buFont typeface="Wingdings" panose="05000000000000000000" pitchFamily="2" charset="2"/>
              <a:buChar char="v"/>
            </a:pPr>
            <a:r>
              <a:rPr lang="en-AU" dirty="0">
                <a:solidFill>
                  <a:schemeClr val="tx1"/>
                </a:solidFill>
              </a:rPr>
              <a:t>Increased risk of violence in the Pacific</a:t>
            </a:r>
          </a:p>
          <a:p>
            <a:pPr marL="557213" lvl="1" indent="-214313">
              <a:buClr>
                <a:srgbClr val="FF0000"/>
              </a:buClr>
              <a:buFont typeface="Wingdings" panose="05000000000000000000" pitchFamily="2" charset="2"/>
              <a:buChar char="v"/>
            </a:pPr>
            <a:r>
              <a:rPr lang="en-AU" dirty="0">
                <a:solidFill>
                  <a:schemeClr val="tx1"/>
                </a:solidFill>
              </a:rPr>
              <a:t>Increased global malnutrition</a:t>
            </a:r>
          </a:p>
          <a:p>
            <a:pPr marL="214313" indent="-214313">
              <a:buClr>
                <a:srgbClr val="FF0000"/>
              </a:buClr>
              <a:buFont typeface="Wingdings" panose="05000000000000000000" pitchFamily="2" charset="2"/>
              <a:buChar char="v"/>
            </a:pPr>
            <a:endParaRPr lang="en-AU" dirty="0">
              <a:solidFill>
                <a:schemeClr val="tx1"/>
              </a:solidFill>
            </a:endParaRPr>
          </a:p>
          <a:p>
            <a:pPr marL="214313" indent="-214313">
              <a:buClr>
                <a:srgbClr val="FF0000"/>
              </a:buClr>
              <a:buFont typeface="Wingdings" panose="05000000000000000000" pitchFamily="2" charset="2"/>
              <a:buChar char="v"/>
            </a:pPr>
            <a:r>
              <a:rPr lang="en-AU" b="1" dirty="0">
                <a:solidFill>
                  <a:schemeClr val="tx1"/>
                </a:solidFill>
              </a:rPr>
              <a:t>Changing “Overton Window”: </a:t>
            </a:r>
          </a:p>
          <a:p>
            <a:pPr marL="557213" lvl="1" indent="-214313">
              <a:buClr>
                <a:srgbClr val="FF0000"/>
              </a:buClr>
              <a:buFont typeface="Wingdings" panose="05000000000000000000" pitchFamily="2" charset="2"/>
              <a:buChar char="v"/>
            </a:pPr>
            <a:r>
              <a:rPr lang="en-AU" dirty="0">
                <a:solidFill>
                  <a:schemeClr val="tx1"/>
                </a:solidFill>
              </a:rPr>
              <a:t>Maybe, increased appreciation for internationally interconnected risk e.g. global health security, climate change</a:t>
            </a:r>
          </a:p>
          <a:p>
            <a:pPr marL="557213" lvl="1" indent="-214313">
              <a:buClr>
                <a:srgbClr val="FF0000"/>
              </a:buClr>
              <a:buFont typeface="Wingdings" panose="05000000000000000000" pitchFamily="2" charset="2"/>
              <a:buChar char="v"/>
            </a:pPr>
            <a:r>
              <a:rPr lang="en-AU" dirty="0">
                <a:solidFill>
                  <a:schemeClr val="tx1"/>
                </a:solidFill>
              </a:rPr>
              <a:t>Stronger policy link between foreign aid &amp; national interest?</a:t>
            </a:r>
          </a:p>
          <a:p>
            <a:pPr marL="557213" lvl="1" indent="-214313">
              <a:buClr>
                <a:srgbClr val="FF0000"/>
              </a:buClr>
              <a:buFont typeface="Wingdings" panose="05000000000000000000" pitchFamily="2" charset="2"/>
              <a:buChar char="v"/>
            </a:pPr>
            <a:r>
              <a:rPr lang="en-AU" dirty="0">
                <a:solidFill>
                  <a:schemeClr val="tx1"/>
                </a:solidFill>
              </a:rPr>
              <a:t>Or </a:t>
            </a:r>
            <a:r>
              <a:rPr lang="en-US" dirty="0">
                <a:solidFill>
                  <a:schemeClr val="tx1"/>
                </a:solidFill>
              </a:rPr>
              <a:t>a new excuse for nationalism, isolationism, anti-immigration policies?</a:t>
            </a:r>
            <a:endParaRPr lang="en-AU" dirty="0">
              <a:solidFill>
                <a:schemeClr val="tx1"/>
              </a:solidFill>
            </a:endParaRPr>
          </a:p>
          <a:p>
            <a:pPr>
              <a:buClr>
                <a:srgbClr val="FF0000"/>
              </a:buClr>
            </a:pPr>
            <a:endParaRPr lang="en-AU" dirty="0">
              <a:solidFill>
                <a:schemeClr val="tx1"/>
              </a:solidFill>
            </a:endParaRPr>
          </a:p>
        </p:txBody>
      </p:sp>
      <p:sp>
        <p:nvSpPr>
          <p:cNvPr id="7" name="TextBox 6">
            <a:extLst>
              <a:ext uri="{FF2B5EF4-FFF2-40B4-BE49-F238E27FC236}">
                <a16:creationId xmlns:a16="http://schemas.microsoft.com/office/drawing/2014/main" id="{715D3596-A129-42FD-AFD9-0D9A3728ADAA}"/>
              </a:ext>
            </a:extLst>
          </p:cNvPr>
          <p:cNvSpPr txBox="1"/>
          <p:nvPr/>
        </p:nvSpPr>
        <p:spPr>
          <a:xfrm>
            <a:off x="4805056" y="1531960"/>
            <a:ext cx="4355489" cy="351347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557213" lvl="1" indent="-214313">
              <a:buClr>
                <a:srgbClr val="FF0000"/>
              </a:buClr>
              <a:buFont typeface="Wingdings" panose="05000000000000000000" pitchFamily="2" charset="2"/>
              <a:buChar char="v"/>
            </a:pPr>
            <a:endParaRPr lang="en-AU" dirty="0">
              <a:solidFill>
                <a:schemeClr val="tx1"/>
              </a:solidFill>
            </a:endParaRPr>
          </a:p>
          <a:p>
            <a:pPr marL="214313" indent="-214313">
              <a:buClr>
                <a:srgbClr val="FF0000"/>
              </a:buClr>
              <a:buFont typeface="Wingdings" panose="05000000000000000000" pitchFamily="2" charset="2"/>
              <a:buChar char="v"/>
            </a:pPr>
            <a:r>
              <a:rPr lang="en-AU" b="1" dirty="0">
                <a:solidFill>
                  <a:schemeClr val="tx1"/>
                </a:solidFill>
              </a:rPr>
              <a:t>Changes in thematic focus by institutional donors? </a:t>
            </a:r>
          </a:p>
          <a:p>
            <a:pPr marL="557213" lvl="1" indent="-214313">
              <a:buClr>
                <a:srgbClr val="FF0000"/>
              </a:buClr>
              <a:buFont typeface="Wingdings" panose="05000000000000000000" pitchFamily="2" charset="2"/>
              <a:buChar char="v"/>
            </a:pPr>
            <a:r>
              <a:rPr lang="en-AU" dirty="0">
                <a:solidFill>
                  <a:schemeClr val="tx1"/>
                </a:solidFill>
              </a:rPr>
              <a:t>Away from infrastructure to community health?</a:t>
            </a:r>
          </a:p>
          <a:p>
            <a:pPr marL="557213" lvl="1" indent="-214313">
              <a:buClr>
                <a:srgbClr val="FF0000"/>
              </a:buClr>
              <a:buFont typeface="Wingdings" panose="05000000000000000000" pitchFamily="2" charset="2"/>
              <a:buChar char="v"/>
            </a:pPr>
            <a:r>
              <a:rPr lang="en-AU" dirty="0">
                <a:solidFill>
                  <a:schemeClr val="tx1"/>
                </a:solidFill>
              </a:rPr>
              <a:t>Even more appetite for cash transfers</a:t>
            </a:r>
          </a:p>
          <a:p>
            <a:pPr marL="557213" lvl="1" indent="-214313">
              <a:buClr>
                <a:srgbClr val="FF0000"/>
              </a:buClr>
              <a:buFont typeface="Wingdings" panose="05000000000000000000" pitchFamily="2" charset="2"/>
              <a:buChar char="v"/>
            </a:pPr>
            <a:endParaRPr lang="en-AU" dirty="0">
              <a:solidFill>
                <a:schemeClr val="tx1"/>
              </a:solidFill>
            </a:endParaRPr>
          </a:p>
          <a:p>
            <a:pPr marL="100013" indent="-214313">
              <a:buClr>
                <a:srgbClr val="FF0000"/>
              </a:buClr>
              <a:buFont typeface="Wingdings" panose="05000000000000000000" pitchFamily="2" charset="2"/>
              <a:buChar char="v"/>
            </a:pPr>
            <a:r>
              <a:rPr lang="en-AU" b="1" dirty="0">
                <a:solidFill>
                  <a:schemeClr val="tx1"/>
                </a:solidFill>
              </a:rPr>
              <a:t>Falling away of non-traditional donors </a:t>
            </a:r>
            <a:r>
              <a:rPr lang="en-AU" dirty="0">
                <a:solidFill>
                  <a:schemeClr val="tx1"/>
                </a:solidFill>
              </a:rPr>
              <a:t>(OPEC Countries, Russia, Brazil) as oil prices plummet and they confront domestic challenges</a:t>
            </a:r>
          </a:p>
        </p:txBody>
      </p:sp>
    </p:spTree>
    <p:extLst>
      <p:ext uri="{BB962C8B-B14F-4D97-AF65-F5344CB8AC3E}">
        <p14:creationId xmlns:p14="http://schemas.microsoft.com/office/powerpoint/2010/main" val="923250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72F5F8-32A4-4D51-AD0A-A471EF295F4D}"/>
              </a:ext>
            </a:extLst>
          </p:cNvPr>
          <p:cNvSpPr>
            <a:spLocks noGrp="1"/>
          </p:cNvSpPr>
          <p:nvPr>
            <p:ph sz="quarter" idx="12"/>
          </p:nvPr>
        </p:nvSpPr>
        <p:spPr>
          <a:xfrm>
            <a:off x="341621" y="400493"/>
            <a:ext cx="6477000" cy="381000"/>
          </a:xfrm>
        </p:spPr>
        <p:txBody>
          <a:bodyPr/>
          <a:lstStyle/>
          <a:p>
            <a:r>
              <a:rPr lang="en-US" dirty="0"/>
              <a:t>How do you respond?</a:t>
            </a:r>
            <a:endParaRPr lang="en-AU" dirty="0"/>
          </a:p>
        </p:txBody>
      </p:sp>
      <p:pic>
        <p:nvPicPr>
          <p:cNvPr id="2050" name="Picture 2" descr="How to Prioritise When You're Overwhelmed with Work - Australian ...">
            <a:extLst>
              <a:ext uri="{FF2B5EF4-FFF2-40B4-BE49-F238E27FC236}">
                <a16:creationId xmlns:a16="http://schemas.microsoft.com/office/drawing/2014/main" id="{F476F9E6-6CEF-4006-AB54-03E7CA7F3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137" y="1590232"/>
            <a:ext cx="7305675"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066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72F5F8-32A4-4D51-AD0A-A471EF295F4D}"/>
              </a:ext>
            </a:extLst>
          </p:cNvPr>
          <p:cNvSpPr>
            <a:spLocks noGrp="1"/>
          </p:cNvSpPr>
          <p:nvPr>
            <p:ph sz="quarter" idx="12"/>
          </p:nvPr>
        </p:nvSpPr>
        <p:spPr>
          <a:xfrm>
            <a:off x="320106" y="400493"/>
            <a:ext cx="6477000" cy="381000"/>
          </a:xfrm>
        </p:spPr>
        <p:txBody>
          <a:bodyPr/>
          <a:lstStyle/>
          <a:p>
            <a:r>
              <a:rPr lang="en-US" dirty="0"/>
              <a:t>Important to be </a:t>
            </a:r>
            <a:r>
              <a:rPr lang="en-US" dirty="0" err="1"/>
              <a:t>ambidexterous</a:t>
            </a:r>
            <a:endParaRPr lang="en-AU" dirty="0"/>
          </a:p>
        </p:txBody>
      </p:sp>
      <p:sp>
        <p:nvSpPr>
          <p:cNvPr id="4" name="Rectangle 3">
            <a:extLst>
              <a:ext uri="{FF2B5EF4-FFF2-40B4-BE49-F238E27FC236}">
                <a16:creationId xmlns:a16="http://schemas.microsoft.com/office/drawing/2014/main" id="{CBDC3471-F9E7-40D2-9B64-1B3CD26CA214}"/>
              </a:ext>
            </a:extLst>
          </p:cNvPr>
          <p:cNvSpPr/>
          <p:nvPr/>
        </p:nvSpPr>
        <p:spPr>
          <a:xfrm>
            <a:off x="320106" y="969979"/>
            <a:ext cx="8553071" cy="707886"/>
          </a:xfrm>
          <a:prstGeom prst="rect">
            <a:avLst/>
          </a:prstGeom>
        </p:spPr>
        <p:txBody>
          <a:bodyPr wrap="square">
            <a:spAutoFit/>
          </a:bodyPr>
          <a:lstStyle/>
          <a:p>
            <a:pPr lvl="0"/>
            <a:r>
              <a:rPr kumimoji="0" lang="en-US" sz="2000" b="1" i="0" u="none" strike="noStrike" kern="1200" cap="none" spc="0" normalizeH="0" baseline="0" noProof="0" dirty="0">
                <a:ln>
                  <a:noFill/>
                </a:ln>
                <a:solidFill>
                  <a:prstClr val="black"/>
                </a:solidFill>
                <a:effectLst/>
                <a:uLnTx/>
                <a:uFillTx/>
                <a:latin typeface="Gill Sans Infant Std" panose="020B0502020104020203" pitchFamily="34" charset="0"/>
                <a:ea typeface="+mn-ea"/>
                <a:cs typeface="+mn-cs"/>
              </a:rPr>
              <a:t>Simultaneously improving BAU while making strategic investment to meet new challenges </a:t>
            </a:r>
            <a:endParaRPr kumimoji="0" lang="en-AU" sz="2000" b="1" i="0" u="none" strike="noStrike" kern="1200" cap="none" spc="0" normalizeH="0" baseline="0" noProof="0" dirty="0">
              <a:ln>
                <a:noFill/>
              </a:ln>
              <a:solidFill>
                <a:prstClr val="black"/>
              </a:solidFill>
              <a:effectLst/>
              <a:uLnTx/>
              <a:uFillTx/>
              <a:latin typeface="Gill Sans Infant Std" panose="020B0502020104020203" pitchFamily="34" charset="0"/>
              <a:ea typeface="+mn-ea"/>
              <a:cs typeface="+mn-cs"/>
            </a:endParaRPr>
          </a:p>
        </p:txBody>
      </p:sp>
      <p:sp>
        <p:nvSpPr>
          <p:cNvPr id="5" name="Rectangle 4">
            <a:extLst>
              <a:ext uri="{FF2B5EF4-FFF2-40B4-BE49-F238E27FC236}">
                <a16:creationId xmlns:a16="http://schemas.microsoft.com/office/drawing/2014/main" id="{D59C34A4-CD33-4DDC-8683-BF6C173E3765}"/>
              </a:ext>
            </a:extLst>
          </p:cNvPr>
          <p:cNvSpPr/>
          <p:nvPr/>
        </p:nvSpPr>
        <p:spPr>
          <a:xfrm>
            <a:off x="166255" y="1981200"/>
            <a:ext cx="7696200" cy="4572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AU" dirty="0"/>
          </a:p>
        </p:txBody>
      </p:sp>
      <p:sp>
        <p:nvSpPr>
          <p:cNvPr id="6" name="Rectangle 5">
            <a:extLst>
              <a:ext uri="{FF2B5EF4-FFF2-40B4-BE49-F238E27FC236}">
                <a16:creationId xmlns:a16="http://schemas.microsoft.com/office/drawing/2014/main" id="{B31DE13A-6E5E-4650-AF9B-AFB8621186FD}"/>
              </a:ext>
            </a:extLst>
          </p:cNvPr>
          <p:cNvSpPr/>
          <p:nvPr/>
        </p:nvSpPr>
        <p:spPr>
          <a:xfrm>
            <a:off x="152400" y="2362200"/>
            <a:ext cx="1295400" cy="1615827"/>
          </a:xfrm>
          <a:prstGeom prst="rect">
            <a:avLst/>
          </a:prstGeom>
        </p:spPr>
        <p:txBody>
          <a:bodyPr wrap="square">
            <a:spAutoFit/>
          </a:bodyPr>
          <a:lstStyle/>
          <a:p>
            <a:pPr algn="ctr"/>
            <a:r>
              <a:rPr lang="en-US" sz="1100" b="1" dirty="0"/>
              <a:t>New Operating Models</a:t>
            </a:r>
          </a:p>
          <a:p>
            <a:endParaRPr lang="en-US" sz="1100" b="1" dirty="0"/>
          </a:p>
          <a:p>
            <a:endParaRPr lang="en-US" sz="1100" b="1" dirty="0"/>
          </a:p>
          <a:p>
            <a:endParaRPr lang="en-US" sz="1100" b="1" dirty="0"/>
          </a:p>
          <a:p>
            <a:pPr algn="ctr"/>
            <a:r>
              <a:rPr lang="en-US" sz="1100" dirty="0"/>
              <a:t>How we drive efficiency, advantage and value creation</a:t>
            </a:r>
          </a:p>
        </p:txBody>
      </p:sp>
      <p:sp>
        <p:nvSpPr>
          <p:cNvPr id="7" name="Rectangle 6">
            <a:extLst>
              <a:ext uri="{FF2B5EF4-FFF2-40B4-BE49-F238E27FC236}">
                <a16:creationId xmlns:a16="http://schemas.microsoft.com/office/drawing/2014/main" id="{003816F5-9F74-4BBB-AAFC-494E7A314BBE}"/>
              </a:ext>
            </a:extLst>
          </p:cNvPr>
          <p:cNvSpPr/>
          <p:nvPr/>
        </p:nvSpPr>
        <p:spPr>
          <a:xfrm>
            <a:off x="266700" y="4484255"/>
            <a:ext cx="990599" cy="600164"/>
          </a:xfrm>
          <a:prstGeom prst="rect">
            <a:avLst/>
          </a:prstGeom>
        </p:spPr>
        <p:txBody>
          <a:bodyPr wrap="square">
            <a:spAutoFit/>
          </a:bodyPr>
          <a:lstStyle/>
          <a:p>
            <a:pPr algn="ctr">
              <a:defRPr/>
            </a:pPr>
            <a:r>
              <a:rPr lang="en-US" sz="1100" b="1" dirty="0"/>
              <a:t>Current Operating Model</a:t>
            </a:r>
            <a:endParaRPr lang="en-AU" sz="1100" b="1" dirty="0"/>
          </a:p>
        </p:txBody>
      </p:sp>
      <p:sp>
        <p:nvSpPr>
          <p:cNvPr id="8" name="Rectangle 7">
            <a:extLst>
              <a:ext uri="{FF2B5EF4-FFF2-40B4-BE49-F238E27FC236}">
                <a16:creationId xmlns:a16="http://schemas.microsoft.com/office/drawing/2014/main" id="{8F6AF054-7429-45B9-8DB3-DC8F736A384F}"/>
              </a:ext>
            </a:extLst>
          </p:cNvPr>
          <p:cNvSpPr/>
          <p:nvPr/>
        </p:nvSpPr>
        <p:spPr>
          <a:xfrm>
            <a:off x="1752600" y="5572036"/>
            <a:ext cx="1905000" cy="769441"/>
          </a:xfrm>
          <a:prstGeom prst="rect">
            <a:avLst/>
          </a:prstGeom>
        </p:spPr>
        <p:txBody>
          <a:bodyPr wrap="square">
            <a:spAutoFit/>
          </a:bodyPr>
          <a:lstStyle/>
          <a:p>
            <a:pPr algn="ctr">
              <a:defRPr/>
            </a:pPr>
            <a:r>
              <a:rPr lang="en-US" sz="1100" b="1" dirty="0"/>
              <a:t>Existing Value Proposition </a:t>
            </a:r>
          </a:p>
          <a:p>
            <a:pPr algn="ctr">
              <a:defRPr/>
            </a:pPr>
            <a:r>
              <a:rPr lang="en-US" sz="1100" dirty="0"/>
              <a:t>(e.g. ODA, mass, corporate &amp; philanthropy, retail)</a:t>
            </a:r>
            <a:endParaRPr lang="en-AU" sz="1100" dirty="0"/>
          </a:p>
        </p:txBody>
      </p:sp>
      <p:sp>
        <p:nvSpPr>
          <p:cNvPr id="9" name="Rectangle 8">
            <a:extLst>
              <a:ext uri="{FF2B5EF4-FFF2-40B4-BE49-F238E27FC236}">
                <a16:creationId xmlns:a16="http://schemas.microsoft.com/office/drawing/2014/main" id="{141F1B15-F076-4CC4-9EB5-6F7213D8DC91}"/>
              </a:ext>
            </a:extLst>
          </p:cNvPr>
          <p:cNvSpPr/>
          <p:nvPr/>
        </p:nvSpPr>
        <p:spPr>
          <a:xfrm>
            <a:off x="3886200" y="5712905"/>
            <a:ext cx="1524000" cy="430887"/>
          </a:xfrm>
          <a:prstGeom prst="rect">
            <a:avLst/>
          </a:prstGeom>
        </p:spPr>
        <p:txBody>
          <a:bodyPr wrap="square">
            <a:spAutoFit/>
          </a:bodyPr>
          <a:lstStyle/>
          <a:p>
            <a:pPr algn="ctr"/>
            <a:r>
              <a:rPr lang="en-US" sz="1100" dirty="0"/>
              <a:t>Segments, services and revenue</a:t>
            </a:r>
            <a:endParaRPr lang="en-AU" sz="1100" dirty="0"/>
          </a:p>
        </p:txBody>
      </p:sp>
      <p:sp>
        <p:nvSpPr>
          <p:cNvPr id="10" name="Rectangle 9">
            <a:extLst>
              <a:ext uri="{FF2B5EF4-FFF2-40B4-BE49-F238E27FC236}">
                <a16:creationId xmlns:a16="http://schemas.microsoft.com/office/drawing/2014/main" id="{75D823D8-9144-4280-9FAA-968E08F211C9}"/>
              </a:ext>
            </a:extLst>
          </p:cNvPr>
          <p:cNvSpPr/>
          <p:nvPr/>
        </p:nvSpPr>
        <p:spPr>
          <a:xfrm>
            <a:off x="5867400" y="5534627"/>
            <a:ext cx="1524000" cy="938719"/>
          </a:xfrm>
          <a:prstGeom prst="rect">
            <a:avLst/>
          </a:prstGeom>
        </p:spPr>
        <p:txBody>
          <a:bodyPr wrap="square">
            <a:spAutoFit/>
          </a:bodyPr>
          <a:lstStyle/>
          <a:p>
            <a:pPr algn="ctr">
              <a:defRPr/>
            </a:pPr>
            <a:r>
              <a:rPr lang="en-US" sz="1100" b="1" dirty="0"/>
              <a:t>New Value Proposition </a:t>
            </a:r>
            <a:br>
              <a:rPr lang="en-US" b="1" dirty="0">
                <a:solidFill>
                  <a:prstClr val="black"/>
                </a:solidFill>
                <a:latin typeface="Calibri"/>
              </a:rPr>
            </a:br>
            <a:r>
              <a:rPr lang="en-US" sz="1100" dirty="0"/>
              <a:t>(e.g. new funds, fee-for-service, social impact investment funds)</a:t>
            </a:r>
            <a:endParaRPr lang="en-AU" sz="1100" dirty="0"/>
          </a:p>
        </p:txBody>
      </p:sp>
      <p:grpSp>
        <p:nvGrpSpPr>
          <p:cNvPr id="11" name="Group 10">
            <a:extLst>
              <a:ext uri="{FF2B5EF4-FFF2-40B4-BE49-F238E27FC236}">
                <a16:creationId xmlns:a16="http://schemas.microsoft.com/office/drawing/2014/main" id="{A434FAA9-C4C3-4302-8F9B-FC10F1662812}"/>
              </a:ext>
            </a:extLst>
          </p:cNvPr>
          <p:cNvGrpSpPr/>
          <p:nvPr/>
        </p:nvGrpSpPr>
        <p:grpSpPr>
          <a:xfrm>
            <a:off x="1447799" y="1657373"/>
            <a:ext cx="6400800" cy="3886200"/>
            <a:chOff x="1727200" y="645099"/>
            <a:chExt cx="6400800" cy="3886200"/>
          </a:xfrm>
        </p:grpSpPr>
        <p:grpSp>
          <p:nvGrpSpPr>
            <p:cNvPr id="12" name="Group 11">
              <a:extLst>
                <a:ext uri="{FF2B5EF4-FFF2-40B4-BE49-F238E27FC236}">
                  <a16:creationId xmlns:a16="http://schemas.microsoft.com/office/drawing/2014/main" id="{7C3BEA35-E349-4067-9234-3751E97C5AD6}"/>
                </a:ext>
              </a:extLst>
            </p:cNvPr>
            <p:cNvGrpSpPr/>
            <p:nvPr/>
          </p:nvGrpSpPr>
          <p:grpSpPr>
            <a:xfrm>
              <a:off x="1727200" y="645099"/>
              <a:ext cx="6400800" cy="3886200"/>
              <a:chOff x="1461655" y="1611653"/>
              <a:chExt cx="6400800" cy="3886200"/>
            </a:xfrm>
          </p:grpSpPr>
          <p:grpSp>
            <p:nvGrpSpPr>
              <p:cNvPr id="14" name="Group 13">
                <a:extLst>
                  <a:ext uri="{FF2B5EF4-FFF2-40B4-BE49-F238E27FC236}">
                    <a16:creationId xmlns:a16="http://schemas.microsoft.com/office/drawing/2014/main" id="{5F1FE1BF-BC42-489E-BDE6-6006E93E7EA5}"/>
                  </a:ext>
                </a:extLst>
              </p:cNvPr>
              <p:cNvGrpSpPr/>
              <p:nvPr/>
            </p:nvGrpSpPr>
            <p:grpSpPr>
              <a:xfrm>
                <a:off x="1461655" y="1611653"/>
                <a:ext cx="6400800" cy="3886200"/>
                <a:chOff x="1507243" y="1649062"/>
                <a:chExt cx="6400800" cy="3886200"/>
              </a:xfrm>
            </p:grpSpPr>
            <p:grpSp>
              <p:nvGrpSpPr>
                <p:cNvPr id="16" name="Group 15">
                  <a:extLst>
                    <a:ext uri="{FF2B5EF4-FFF2-40B4-BE49-F238E27FC236}">
                      <a16:creationId xmlns:a16="http://schemas.microsoft.com/office/drawing/2014/main" id="{71F1829E-601C-4630-BD62-C7BF093900BD}"/>
                    </a:ext>
                  </a:extLst>
                </p:cNvPr>
                <p:cNvGrpSpPr/>
                <p:nvPr/>
              </p:nvGrpSpPr>
              <p:grpSpPr>
                <a:xfrm>
                  <a:off x="1507243" y="1649062"/>
                  <a:ext cx="6400800" cy="3886200"/>
                  <a:chOff x="1507243" y="1649062"/>
                  <a:chExt cx="6400800" cy="3886200"/>
                </a:xfrm>
              </p:grpSpPr>
              <p:grpSp>
                <p:nvGrpSpPr>
                  <p:cNvPr id="18" name="Group 17">
                    <a:extLst>
                      <a:ext uri="{FF2B5EF4-FFF2-40B4-BE49-F238E27FC236}">
                        <a16:creationId xmlns:a16="http://schemas.microsoft.com/office/drawing/2014/main" id="{6AFCEE15-AB29-4275-86F6-47F32CA30C82}"/>
                      </a:ext>
                    </a:extLst>
                  </p:cNvPr>
                  <p:cNvGrpSpPr/>
                  <p:nvPr/>
                </p:nvGrpSpPr>
                <p:grpSpPr>
                  <a:xfrm>
                    <a:off x="1507243" y="1649062"/>
                    <a:ext cx="6400800" cy="3886200"/>
                    <a:chOff x="1629510" y="1944426"/>
                    <a:chExt cx="6400800" cy="3886200"/>
                  </a:xfrm>
                </p:grpSpPr>
                <p:sp>
                  <p:nvSpPr>
                    <p:cNvPr id="36" name="Rounded Rectangle 10">
                      <a:extLst>
                        <a:ext uri="{FF2B5EF4-FFF2-40B4-BE49-F238E27FC236}">
                          <a16:creationId xmlns:a16="http://schemas.microsoft.com/office/drawing/2014/main" id="{FC5CA3A0-A308-4CF3-97E7-ADED4F02956D}"/>
                        </a:ext>
                      </a:extLst>
                    </p:cNvPr>
                    <p:cNvSpPr/>
                    <p:nvPr/>
                  </p:nvSpPr>
                  <p:spPr>
                    <a:xfrm>
                      <a:off x="1629510" y="1944426"/>
                      <a:ext cx="6400800" cy="3886200"/>
                    </a:xfrm>
                    <a:prstGeom prst="roundRect">
                      <a:avLst/>
                    </a:prstGeom>
                    <a:solidFill>
                      <a:srgbClr val="F20F0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latin typeface="Gill Sans Infant Std"/>
                        <a:cs typeface="Gill Sans Infant Std"/>
                      </a:endParaRPr>
                    </a:p>
                  </p:txBody>
                </p:sp>
                <p:cxnSp>
                  <p:nvCxnSpPr>
                    <p:cNvPr id="37" name="Straight Connector 36">
                      <a:extLst>
                        <a:ext uri="{FF2B5EF4-FFF2-40B4-BE49-F238E27FC236}">
                          <a16:creationId xmlns:a16="http://schemas.microsoft.com/office/drawing/2014/main" id="{5D8706F5-9806-43AA-8129-49D8F3C5CD09}"/>
                        </a:ext>
                      </a:extLst>
                    </p:cNvPr>
                    <p:cNvCxnSpPr>
                      <a:stCxn id="36" idx="0"/>
                      <a:endCxn id="36" idx="2"/>
                    </p:cNvCxnSpPr>
                    <p:nvPr/>
                  </p:nvCxnSpPr>
                  <p:spPr>
                    <a:xfrm>
                      <a:off x="4829910" y="1944426"/>
                      <a:ext cx="0" cy="388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FEFAEE9B-002D-4031-B5CA-8C72E507E650}"/>
                        </a:ext>
                      </a:extLst>
                    </p:cNvPr>
                    <p:cNvCxnSpPr>
                      <a:stCxn id="36" idx="1"/>
                      <a:endCxn id="36" idx="3"/>
                    </p:cNvCxnSpPr>
                    <p:nvPr/>
                  </p:nvCxnSpPr>
                  <p:spPr>
                    <a:xfrm>
                      <a:off x="1629510" y="3887526"/>
                      <a:ext cx="64008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9" name="Oval 18">
                    <a:extLst>
                      <a:ext uri="{FF2B5EF4-FFF2-40B4-BE49-F238E27FC236}">
                        <a16:creationId xmlns:a16="http://schemas.microsoft.com/office/drawing/2014/main" id="{F7F879B1-A839-45B0-AEB9-DAFD79595C66}"/>
                      </a:ext>
                    </a:extLst>
                  </p:cNvPr>
                  <p:cNvSpPr/>
                  <p:nvPr/>
                </p:nvSpPr>
                <p:spPr>
                  <a:xfrm>
                    <a:off x="4300145" y="3073092"/>
                    <a:ext cx="914190" cy="94235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latin typeface="Gill Sans Infant Std"/>
                      <a:cs typeface="Gill Sans Infant Std"/>
                    </a:endParaRPr>
                  </a:p>
                </p:txBody>
              </p:sp>
              <p:sp>
                <p:nvSpPr>
                  <p:cNvPr id="20" name="Oval 19">
                    <a:extLst>
                      <a:ext uri="{FF2B5EF4-FFF2-40B4-BE49-F238E27FC236}">
                        <a16:creationId xmlns:a16="http://schemas.microsoft.com/office/drawing/2014/main" id="{4AB562C8-9E59-4724-B5DD-592D4954FEB9}"/>
                      </a:ext>
                    </a:extLst>
                  </p:cNvPr>
                  <p:cNvSpPr/>
                  <p:nvPr/>
                </p:nvSpPr>
                <p:spPr>
                  <a:xfrm>
                    <a:off x="2055571" y="2161375"/>
                    <a:ext cx="944980" cy="94235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latin typeface="Gill Sans Infant Std"/>
                      <a:cs typeface="Gill Sans Infant Std"/>
                    </a:endParaRPr>
                  </a:p>
                </p:txBody>
              </p:sp>
              <p:sp>
                <p:nvSpPr>
                  <p:cNvPr id="21" name="Oval 20">
                    <a:extLst>
                      <a:ext uri="{FF2B5EF4-FFF2-40B4-BE49-F238E27FC236}">
                        <a16:creationId xmlns:a16="http://schemas.microsoft.com/office/drawing/2014/main" id="{B293300A-2341-44FF-AD78-03CB433E3753}"/>
                      </a:ext>
                    </a:extLst>
                  </p:cNvPr>
                  <p:cNvSpPr/>
                  <p:nvPr/>
                </p:nvSpPr>
                <p:spPr>
                  <a:xfrm>
                    <a:off x="2759092" y="3661828"/>
                    <a:ext cx="989750" cy="97271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latin typeface="Gill Sans Infant Std"/>
                      <a:cs typeface="Gill Sans Infant Std"/>
                    </a:endParaRPr>
                  </a:p>
                </p:txBody>
              </p:sp>
              <p:sp>
                <p:nvSpPr>
                  <p:cNvPr id="22" name="Oval 21">
                    <a:extLst>
                      <a:ext uri="{FF2B5EF4-FFF2-40B4-BE49-F238E27FC236}">
                        <a16:creationId xmlns:a16="http://schemas.microsoft.com/office/drawing/2014/main" id="{905CD9DF-901B-4DB6-8B2B-95F89D58C1E1}"/>
                      </a:ext>
                    </a:extLst>
                  </p:cNvPr>
                  <p:cNvSpPr/>
                  <p:nvPr/>
                </p:nvSpPr>
                <p:spPr>
                  <a:xfrm>
                    <a:off x="5718522" y="4301898"/>
                    <a:ext cx="923692" cy="88086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latin typeface="Gill Sans Infant Std"/>
                      <a:cs typeface="Gill Sans Infant Std"/>
                    </a:endParaRPr>
                  </a:p>
                </p:txBody>
              </p:sp>
              <p:sp>
                <p:nvSpPr>
                  <p:cNvPr id="23" name="Oval 22">
                    <a:extLst>
                      <a:ext uri="{FF2B5EF4-FFF2-40B4-BE49-F238E27FC236}">
                        <a16:creationId xmlns:a16="http://schemas.microsoft.com/office/drawing/2014/main" id="{BE3A8F90-7A16-4409-845A-8B82DF331B0A}"/>
                      </a:ext>
                    </a:extLst>
                  </p:cNvPr>
                  <p:cNvSpPr/>
                  <p:nvPr/>
                </p:nvSpPr>
                <p:spPr>
                  <a:xfrm>
                    <a:off x="6695847" y="3859126"/>
                    <a:ext cx="914235" cy="90024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latin typeface="Gill Sans Infant Std"/>
                      <a:cs typeface="Gill Sans Infant Std"/>
                    </a:endParaRPr>
                  </a:p>
                </p:txBody>
              </p:sp>
              <p:sp>
                <p:nvSpPr>
                  <p:cNvPr id="24" name="Oval 23">
                    <a:extLst>
                      <a:ext uri="{FF2B5EF4-FFF2-40B4-BE49-F238E27FC236}">
                        <a16:creationId xmlns:a16="http://schemas.microsoft.com/office/drawing/2014/main" id="{1DE34ED5-EB40-45BE-B969-A3FF78BE4892}"/>
                      </a:ext>
                    </a:extLst>
                  </p:cNvPr>
                  <p:cNvSpPr/>
                  <p:nvPr/>
                </p:nvSpPr>
                <p:spPr>
                  <a:xfrm>
                    <a:off x="5025217" y="1804940"/>
                    <a:ext cx="1028823" cy="104001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latin typeface="Gill Sans Infant Std"/>
                      <a:cs typeface="Gill Sans Infant Std"/>
                    </a:endParaRPr>
                  </a:p>
                </p:txBody>
              </p:sp>
              <p:sp>
                <p:nvSpPr>
                  <p:cNvPr id="25" name="Oval 24">
                    <a:extLst>
                      <a:ext uri="{FF2B5EF4-FFF2-40B4-BE49-F238E27FC236}">
                        <a16:creationId xmlns:a16="http://schemas.microsoft.com/office/drawing/2014/main" id="{4C9EB160-A0EE-4800-B87C-82A2026D9DFF}"/>
                      </a:ext>
                    </a:extLst>
                  </p:cNvPr>
                  <p:cNvSpPr/>
                  <p:nvPr/>
                </p:nvSpPr>
                <p:spPr>
                  <a:xfrm>
                    <a:off x="5870031" y="2545896"/>
                    <a:ext cx="893421" cy="86976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latin typeface="Gill Sans Infant Std"/>
                      <a:cs typeface="Gill Sans Infant Std"/>
                    </a:endParaRPr>
                  </a:p>
                </p:txBody>
              </p:sp>
              <p:grpSp>
                <p:nvGrpSpPr>
                  <p:cNvPr id="26" name="Group 25">
                    <a:extLst>
                      <a:ext uri="{FF2B5EF4-FFF2-40B4-BE49-F238E27FC236}">
                        <a16:creationId xmlns:a16="http://schemas.microsoft.com/office/drawing/2014/main" id="{C97B63EE-B291-44FA-A0EB-DA53579FCE5E}"/>
                      </a:ext>
                    </a:extLst>
                  </p:cNvPr>
                  <p:cNvGrpSpPr/>
                  <p:nvPr/>
                </p:nvGrpSpPr>
                <p:grpSpPr>
                  <a:xfrm>
                    <a:off x="6638282" y="1878536"/>
                    <a:ext cx="851398" cy="849929"/>
                    <a:chOff x="4438008" y="1867298"/>
                    <a:chExt cx="851398" cy="754933"/>
                  </a:xfrm>
                </p:grpSpPr>
                <p:sp>
                  <p:nvSpPr>
                    <p:cNvPr id="34" name="Oval 33">
                      <a:extLst>
                        <a:ext uri="{FF2B5EF4-FFF2-40B4-BE49-F238E27FC236}">
                          <a16:creationId xmlns:a16="http://schemas.microsoft.com/office/drawing/2014/main" id="{44ED01A7-131B-4FD8-B306-DCB1708116E0}"/>
                        </a:ext>
                      </a:extLst>
                    </p:cNvPr>
                    <p:cNvSpPr/>
                    <p:nvPr/>
                  </p:nvSpPr>
                  <p:spPr>
                    <a:xfrm>
                      <a:off x="4438008" y="1867298"/>
                      <a:ext cx="851397" cy="75493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latin typeface="Gill Sans Infant Std"/>
                        <a:cs typeface="Gill Sans Infant Std"/>
                      </a:endParaRPr>
                    </a:p>
                  </p:txBody>
                </p:sp>
                <p:sp>
                  <p:nvSpPr>
                    <p:cNvPr id="35" name="TextBox 34">
                      <a:extLst>
                        <a:ext uri="{FF2B5EF4-FFF2-40B4-BE49-F238E27FC236}">
                          <a16:creationId xmlns:a16="http://schemas.microsoft.com/office/drawing/2014/main" id="{8F7A5E91-967D-4267-88B6-BE36F720CA46}"/>
                        </a:ext>
                      </a:extLst>
                    </p:cNvPr>
                    <p:cNvSpPr txBox="1"/>
                    <p:nvPr/>
                  </p:nvSpPr>
                  <p:spPr>
                    <a:xfrm>
                      <a:off x="4457410" y="2071562"/>
                      <a:ext cx="831996" cy="519415"/>
                    </a:xfrm>
                    <a:prstGeom prst="rect">
                      <a:avLst/>
                    </a:prstGeom>
                    <a:noFill/>
                  </p:spPr>
                  <p:txBody>
                    <a:bodyPr wrap="square" lIns="0" tIns="0" rIns="0" bIns="0" rtlCol="0">
                      <a:spAutoFit/>
                    </a:bodyPr>
                    <a:lstStyle/>
                    <a:p>
                      <a:pPr algn="ctr"/>
                      <a:r>
                        <a:rPr lang="en-US" sz="1400" dirty="0">
                          <a:latin typeface="Gill Sans Infant Std"/>
                          <a:cs typeface="Gill Sans Infant Std"/>
                        </a:rPr>
                        <a:t>Impact </a:t>
                      </a:r>
                      <a:br>
                        <a:rPr lang="en-US" sz="1400" dirty="0">
                          <a:latin typeface="Gill Sans Infant Std"/>
                          <a:cs typeface="Gill Sans Infant Std"/>
                        </a:rPr>
                      </a:br>
                      <a:r>
                        <a:rPr lang="en-US" sz="1400" dirty="0">
                          <a:latin typeface="Gill Sans Infant Std"/>
                          <a:cs typeface="Gill Sans Infant Std"/>
                        </a:rPr>
                        <a:t>Fund </a:t>
                      </a:r>
                    </a:p>
                    <a:p>
                      <a:pPr algn="ctr"/>
                      <a:endParaRPr lang="en-IN" sz="1000" dirty="0">
                        <a:latin typeface="Gill Sans Infant Std"/>
                        <a:cs typeface="Gill Sans Infant Std"/>
                      </a:endParaRPr>
                    </a:p>
                  </p:txBody>
                </p:sp>
              </p:grpSp>
              <p:sp>
                <p:nvSpPr>
                  <p:cNvPr id="27" name="TextBox 26">
                    <a:extLst>
                      <a:ext uri="{FF2B5EF4-FFF2-40B4-BE49-F238E27FC236}">
                        <a16:creationId xmlns:a16="http://schemas.microsoft.com/office/drawing/2014/main" id="{4FB0F961-1F84-4C7B-8F30-1A0FD9427C1D}"/>
                      </a:ext>
                    </a:extLst>
                  </p:cNvPr>
                  <p:cNvSpPr txBox="1"/>
                  <p:nvPr/>
                </p:nvSpPr>
                <p:spPr>
                  <a:xfrm>
                    <a:off x="2024367" y="2443488"/>
                    <a:ext cx="1066800" cy="430887"/>
                  </a:xfrm>
                  <a:prstGeom prst="rect">
                    <a:avLst/>
                  </a:prstGeom>
                  <a:noFill/>
                </p:spPr>
                <p:txBody>
                  <a:bodyPr wrap="square" lIns="0" tIns="0" rIns="0" bIns="0" rtlCol="0">
                    <a:spAutoFit/>
                  </a:bodyPr>
                  <a:lstStyle/>
                  <a:p>
                    <a:pPr algn="ctr"/>
                    <a:r>
                      <a:rPr lang="en-US" sz="1400" dirty="0">
                        <a:latin typeface="Gill Sans Infant Std"/>
                        <a:cs typeface="Gill Sans Infant Std"/>
                      </a:rPr>
                      <a:t>Consortium </a:t>
                    </a:r>
                  </a:p>
                  <a:p>
                    <a:pPr algn="ctr"/>
                    <a:r>
                      <a:rPr lang="en-US" sz="1400" dirty="0">
                        <a:latin typeface="Gill Sans Infant Std"/>
                        <a:cs typeface="Gill Sans Infant Std"/>
                      </a:rPr>
                      <a:t>Bids</a:t>
                    </a:r>
                    <a:endParaRPr lang="en-IN" sz="1400" dirty="0">
                      <a:latin typeface="Gill Sans Infant Std"/>
                      <a:cs typeface="Gill Sans Infant Std"/>
                    </a:endParaRPr>
                  </a:p>
                </p:txBody>
              </p:sp>
              <p:grpSp>
                <p:nvGrpSpPr>
                  <p:cNvPr id="28" name="Group 27">
                    <a:extLst>
                      <a:ext uri="{FF2B5EF4-FFF2-40B4-BE49-F238E27FC236}">
                        <a16:creationId xmlns:a16="http://schemas.microsoft.com/office/drawing/2014/main" id="{FDA69AD3-C2B4-40D6-8BAC-5B8B886146A2}"/>
                      </a:ext>
                    </a:extLst>
                  </p:cNvPr>
                  <p:cNvGrpSpPr/>
                  <p:nvPr/>
                </p:nvGrpSpPr>
                <p:grpSpPr>
                  <a:xfrm>
                    <a:off x="1652145" y="3661828"/>
                    <a:ext cx="1032524" cy="1031621"/>
                    <a:chOff x="1652145" y="3661828"/>
                    <a:chExt cx="1032524" cy="1031621"/>
                  </a:xfrm>
                </p:grpSpPr>
                <p:sp>
                  <p:nvSpPr>
                    <p:cNvPr id="32" name="Oval 31">
                      <a:extLst>
                        <a:ext uri="{FF2B5EF4-FFF2-40B4-BE49-F238E27FC236}">
                          <a16:creationId xmlns:a16="http://schemas.microsoft.com/office/drawing/2014/main" id="{71ABE052-674D-4F4E-9C35-45F12A4DF17C}"/>
                        </a:ext>
                      </a:extLst>
                    </p:cNvPr>
                    <p:cNvSpPr/>
                    <p:nvPr/>
                  </p:nvSpPr>
                  <p:spPr>
                    <a:xfrm>
                      <a:off x="1652145" y="3661828"/>
                      <a:ext cx="1032524" cy="10316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latin typeface="Gill Sans Infant Std"/>
                        <a:cs typeface="Gill Sans Infant Std"/>
                      </a:endParaRPr>
                    </a:p>
                  </p:txBody>
                </p:sp>
                <p:sp>
                  <p:nvSpPr>
                    <p:cNvPr id="33" name="TextBox 32">
                      <a:extLst>
                        <a:ext uri="{FF2B5EF4-FFF2-40B4-BE49-F238E27FC236}">
                          <a16:creationId xmlns:a16="http://schemas.microsoft.com/office/drawing/2014/main" id="{320AF88C-D258-48CC-98AB-17EC7001E044}"/>
                        </a:ext>
                      </a:extLst>
                    </p:cNvPr>
                    <p:cNvSpPr txBox="1"/>
                    <p:nvPr/>
                  </p:nvSpPr>
                  <p:spPr>
                    <a:xfrm>
                      <a:off x="1676400" y="3829567"/>
                      <a:ext cx="974404" cy="646331"/>
                    </a:xfrm>
                    <a:prstGeom prst="rect">
                      <a:avLst/>
                    </a:prstGeom>
                    <a:noFill/>
                  </p:spPr>
                  <p:txBody>
                    <a:bodyPr wrap="square" lIns="0" tIns="0" rIns="0" bIns="0" rtlCol="0">
                      <a:spAutoFit/>
                    </a:bodyPr>
                    <a:lstStyle/>
                    <a:p>
                      <a:pPr algn="ctr"/>
                      <a:r>
                        <a:rPr lang="en-US" sz="1400" dirty="0">
                          <a:latin typeface="Gill Sans Infant Std"/>
                          <a:cs typeface="Gill Sans Infant Std"/>
                        </a:rPr>
                        <a:t>Improve mass fundraising</a:t>
                      </a:r>
                      <a:endParaRPr lang="en-IN" sz="1400" dirty="0">
                        <a:latin typeface="Gill Sans Infant Std"/>
                        <a:cs typeface="Gill Sans Infant Std"/>
                      </a:endParaRPr>
                    </a:p>
                  </p:txBody>
                </p:sp>
              </p:grpSp>
              <p:grpSp>
                <p:nvGrpSpPr>
                  <p:cNvPr id="29" name="Group 28">
                    <a:extLst>
                      <a:ext uri="{FF2B5EF4-FFF2-40B4-BE49-F238E27FC236}">
                        <a16:creationId xmlns:a16="http://schemas.microsoft.com/office/drawing/2014/main" id="{5FCC6F57-636F-4654-B1F8-837E62FA683C}"/>
                      </a:ext>
                    </a:extLst>
                  </p:cNvPr>
                  <p:cNvGrpSpPr/>
                  <p:nvPr/>
                </p:nvGrpSpPr>
                <p:grpSpPr>
                  <a:xfrm>
                    <a:off x="2240450" y="4596850"/>
                    <a:ext cx="895350" cy="849341"/>
                    <a:chOff x="2240450" y="4596850"/>
                    <a:chExt cx="895350" cy="849341"/>
                  </a:xfrm>
                </p:grpSpPr>
                <p:sp>
                  <p:nvSpPr>
                    <p:cNvPr id="30" name="Oval 29">
                      <a:extLst>
                        <a:ext uri="{FF2B5EF4-FFF2-40B4-BE49-F238E27FC236}">
                          <a16:creationId xmlns:a16="http://schemas.microsoft.com/office/drawing/2014/main" id="{5F323679-7ADD-4D59-9168-610593C87F95}"/>
                        </a:ext>
                      </a:extLst>
                    </p:cNvPr>
                    <p:cNvSpPr/>
                    <p:nvPr/>
                  </p:nvSpPr>
                  <p:spPr>
                    <a:xfrm>
                      <a:off x="2240450" y="4596850"/>
                      <a:ext cx="895350" cy="84934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latin typeface="Gill Sans Infant Std"/>
                        <a:cs typeface="Gill Sans Infant Std"/>
                      </a:endParaRPr>
                    </a:p>
                  </p:txBody>
                </p:sp>
                <p:sp>
                  <p:nvSpPr>
                    <p:cNvPr id="31" name="TextBox 30">
                      <a:extLst>
                        <a:ext uri="{FF2B5EF4-FFF2-40B4-BE49-F238E27FC236}">
                          <a16:creationId xmlns:a16="http://schemas.microsoft.com/office/drawing/2014/main" id="{26D2277F-1317-47FC-8097-0CD34A6E6B2A}"/>
                        </a:ext>
                      </a:extLst>
                    </p:cNvPr>
                    <p:cNvSpPr txBox="1"/>
                    <p:nvPr/>
                  </p:nvSpPr>
                  <p:spPr>
                    <a:xfrm>
                      <a:off x="2302619" y="4806076"/>
                      <a:ext cx="760681" cy="430887"/>
                    </a:xfrm>
                    <a:prstGeom prst="rect">
                      <a:avLst/>
                    </a:prstGeom>
                    <a:noFill/>
                  </p:spPr>
                  <p:txBody>
                    <a:bodyPr wrap="square" lIns="0" tIns="0" rIns="0" bIns="0" rtlCol="0">
                      <a:spAutoFit/>
                    </a:bodyPr>
                    <a:lstStyle/>
                    <a:p>
                      <a:pPr algn="ctr"/>
                      <a:r>
                        <a:rPr lang="en-US" sz="1400" dirty="0">
                          <a:latin typeface="Gill Sans Infant Std"/>
                          <a:cs typeface="Gill Sans Infant Std"/>
                        </a:rPr>
                        <a:t>Retail</a:t>
                      </a:r>
                    </a:p>
                    <a:p>
                      <a:pPr algn="ctr"/>
                      <a:r>
                        <a:rPr lang="en-US" sz="1400" dirty="0">
                          <a:latin typeface="Gill Sans Infant Std"/>
                          <a:cs typeface="Gill Sans Infant Std"/>
                        </a:rPr>
                        <a:t>Purchase</a:t>
                      </a:r>
                      <a:endParaRPr lang="en-IN" sz="1400" dirty="0">
                        <a:latin typeface="Gill Sans Infant Std"/>
                        <a:cs typeface="Gill Sans Infant Std"/>
                      </a:endParaRPr>
                    </a:p>
                  </p:txBody>
                </p:sp>
              </p:grpSp>
            </p:grpSp>
            <p:sp>
              <p:nvSpPr>
                <p:cNvPr id="17" name="TextBox 16">
                  <a:extLst>
                    <a:ext uri="{FF2B5EF4-FFF2-40B4-BE49-F238E27FC236}">
                      <a16:creationId xmlns:a16="http://schemas.microsoft.com/office/drawing/2014/main" id="{EC48EC39-CC31-4463-AB6B-B384969C329A}"/>
                    </a:ext>
                  </a:extLst>
                </p:cNvPr>
                <p:cNvSpPr txBox="1"/>
                <p:nvPr/>
              </p:nvSpPr>
              <p:spPr>
                <a:xfrm>
                  <a:off x="2754347" y="3930576"/>
                  <a:ext cx="1032525" cy="430887"/>
                </a:xfrm>
                <a:prstGeom prst="rect">
                  <a:avLst/>
                </a:prstGeom>
                <a:noFill/>
              </p:spPr>
              <p:txBody>
                <a:bodyPr wrap="square" lIns="0" tIns="0" rIns="0" bIns="0" rtlCol="0">
                  <a:spAutoFit/>
                </a:bodyPr>
                <a:lstStyle/>
                <a:p>
                  <a:pPr algn="ctr"/>
                  <a:r>
                    <a:rPr lang="en-US" sz="1400" dirty="0">
                      <a:latin typeface="Gill Sans Infant Std"/>
                      <a:cs typeface="Gill Sans Infant Std"/>
                    </a:rPr>
                    <a:t>Mergers &amp; Acquisitions</a:t>
                  </a:r>
                  <a:endParaRPr lang="en-IN" sz="1400" dirty="0">
                    <a:latin typeface="Gill Sans Infant Std"/>
                    <a:cs typeface="Gill Sans Infant Std"/>
                  </a:endParaRPr>
                </a:p>
              </p:txBody>
            </p:sp>
          </p:grpSp>
          <p:sp>
            <p:nvSpPr>
              <p:cNvPr id="15" name="TextBox 14">
                <a:extLst>
                  <a:ext uri="{FF2B5EF4-FFF2-40B4-BE49-F238E27FC236}">
                    <a16:creationId xmlns:a16="http://schemas.microsoft.com/office/drawing/2014/main" id="{72078735-C8A3-4C92-9515-A56A4377BCAB}"/>
                  </a:ext>
                </a:extLst>
              </p:cNvPr>
              <p:cNvSpPr txBox="1"/>
              <p:nvPr/>
            </p:nvSpPr>
            <p:spPr>
              <a:xfrm>
                <a:off x="6717864" y="3971760"/>
                <a:ext cx="779027" cy="600164"/>
              </a:xfrm>
              <a:prstGeom prst="rect">
                <a:avLst/>
              </a:prstGeom>
              <a:noFill/>
            </p:spPr>
            <p:txBody>
              <a:bodyPr wrap="square" lIns="0" tIns="0" rIns="0" bIns="0" rtlCol="0">
                <a:spAutoFit/>
              </a:bodyPr>
              <a:lstStyle/>
              <a:p>
                <a:pPr algn="ctr"/>
                <a:r>
                  <a:rPr lang="en-US" sz="1300" dirty="0">
                    <a:latin typeface="Gill Sans Infant Std"/>
                    <a:cs typeface="Gill Sans Infant Std"/>
                  </a:rPr>
                  <a:t>Outcomes based Contracts</a:t>
                </a:r>
                <a:endParaRPr lang="en-IN" sz="1300" dirty="0">
                  <a:latin typeface="Gill Sans Infant Std"/>
                  <a:cs typeface="Gill Sans Infant Std"/>
                </a:endParaRPr>
              </a:p>
            </p:txBody>
          </p:sp>
        </p:grpSp>
        <p:sp>
          <p:nvSpPr>
            <p:cNvPr id="13" name="TextBox 12">
              <a:extLst>
                <a:ext uri="{FF2B5EF4-FFF2-40B4-BE49-F238E27FC236}">
                  <a16:creationId xmlns:a16="http://schemas.microsoft.com/office/drawing/2014/main" id="{BA89A1CD-70A0-48C7-9D5E-C0A82D1FBA01}"/>
                </a:ext>
              </a:extLst>
            </p:cNvPr>
            <p:cNvSpPr txBox="1"/>
            <p:nvPr/>
          </p:nvSpPr>
          <p:spPr>
            <a:xfrm>
              <a:off x="6035322" y="3402761"/>
              <a:ext cx="679813" cy="646331"/>
            </a:xfrm>
            <a:prstGeom prst="rect">
              <a:avLst/>
            </a:prstGeom>
            <a:noFill/>
          </p:spPr>
          <p:txBody>
            <a:bodyPr wrap="square" lIns="0" tIns="0" rIns="0" bIns="0" rtlCol="0">
              <a:spAutoFit/>
            </a:bodyPr>
            <a:lstStyle/>
            <a:p>
              <a:pPr algn="ctr"/>
              <a:r>
                <a:rPr lang="en-US" sz="1400" dirty="0">
                  <a:latin typeface="Gill Sans Infant Std"/>
                  <a:cs typeface="Gill Sans Infant Std"/>
                </a:rPr>
                <a:t>Green Climate Fund</a:t>
              </a:r>
              <a:endParaRPr lang="en-IN" sz="1400" dirty="0">
                <a:latin typeface="Gill Sans Infant Std"/>
                <a:cs typeface="Gill Sans Infant Std"/>
              </a:endParaRPr>
            </a:p>
          </p:txBody>
        </p:sp>
      </p:grpSp>
      <p:sp>
        <p:nvSpPr>
          <p:cNvPr id="39" name="Oval 38">
            <a:extLst>
              <a:ext uri="{FF2B5EF4-FFF2-40B4-BE49-F238E27FC236}">
                <a16:creationId xmlns:a16="http://schemas.microsoft.com/office/drawing/2014/main" id="{BBA66509-4AD1-43F6-97FD-8ADC763A2F9D}"/>
              </a:ext>
            </a:extLst>
          </p:cNvPr>
          <p:cNvSpPr/>
          <p:nvPr/>
        </p:nvSpPr>
        <p:spPr>
          <a:xfrm>
            <a:off x="3179469" y="4705072"/>
            <a:ext cx="752475" cy="72729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latin typeface="Gill Sans Infant Std"/>
              <a:cs typeface="Gill Sans Infant Std"/>
            </a:endParaRPr>
          </a:p>
        </p:txBody>
      </p:sp>
      <p:sp>
        <p:nvSpPr>
          <p:cNvPr id="40" name="TextBox 39">
            <a:extLst>
              <a:ext uri="{FF2B5EF4-FFF2-40B4-BE49-F238E27FC236}">
                <a16:creationId xmlns:a16="http://schemas.microsoft.com/office/drawing/2014/main" id="{A9351623-4B2F-4623-9798-4B06DB988F0C}"/>
              </a:ext>
            </a:extLst>
          </p:cNvPr>
          <p:cNvSpPr txBox="1"/>
          <p:nvPr/>
        </p:nvSpPr>
        <p:spPr>
          <a:xfrm>
            <a:off x="3340321" y="4865313"/>
            <a:ext cx="480002" cy="430887"/>
          </a:xfrm>
          <a:prstGeom prst="rect">
            <a:avLst/>
          </a:prstGeom>
          <a:noFill/>
        </p:spPr>
        <p:txBody>
          <a:bodyPr wrap="square" lIns="0" tIns="0" rIns="0" bIns="0" rtlCol="0">
            <a:spAutoFit/>
          </a:bodyPr>
          <a:lstStyle/>
          <a:p>
            <a:pPr algn="ctr"/>
            <a:r>
              <a:rPr lang="en-US" sz="1400" dirty="0">
                <a:latin typeface="Gill Sans Infant Std"/>
                <a:cs typeface="Gill Sans Infant Std"/>
              </a:rPr>
              <a:t>Fit For Future</a:t>
            </a:r>
            <a:endParaRPr lang="en-IN" sz="1400" dirty="0">
              <a:latin typeface="Gill Sans Infant Std"/>
              <a:cs typeface="Gill Sans Infant Std"/>
            </a:endParaRPr>
          </a:p>
        </p:txBody>
      </p:sp>
      <p:sp>
        <p:nvSpPr>
          <p:cNvPr id="41" name="Oval 40">
            <a:extLst>
              <a:ext uri="{FF2B5EF4-FFF2-40B4-BE49-F238E27FC236}">
                <a16:creationId xmlns:a16="http://schemas.microsoft.com/office/drawing/2014/main" id="{482A688B-D203-47A2-9B3E-79B003D035D1}"/>
              </a:ext>
            </a:extLst>
          </p:cNvPr>
          <p:cNvSpPr/>
          <p:nvPr/>
        </p:nvSpPr>
        <p:spPr>
          <a:xfrm>
            <a:off x="3672305" y="3944648"/>
            <a:ext cx="989750" cy="97271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latin typeface="Gill Sans Infant Std"/>
              <a:cs typeface="Gill Sans Infant Std"/>
            </a:endParaRPr>
          </a:p>
        </p:txBody>
      </p:sp>
      <p:sp>
        <p:nvSpPr>
          <p:cNvPr id="42" name="TextBox 41">
            <a:extLst>
              <a:ext uri="{FF2B5EF4-FFF2-40B4-BE49-F238E27FC236}">
                <a16:creationId xmlns:a16="http://schemas.microsoft.com/office/drawing/2014/main" id="{385A0B51-E55B-4B4A-8801-B03A6D07F6F9}"/>
              </a:ext>
            </a:extLst>
          </p:cNvPr>
          <p:cNvSpPr txBox="1"/>
          <p:nvPr/>
        </p:nvSpPr>
        <p:spPr>
          <a:xfrm>
            <a:off x="3626459" y="4110044"/>
            <a:ext cx="1032525" cy="646331"/>
          </a:xfrm>
          <a:prstGeom prst="rect">
            <a:avLst/>
          </a:prstGeom>
          <a:noFill/>
        </p:spPr>
        <p:txBody>
          <a:bodyPr wrap="square" lIns="0" tIns="0" rIns="0" bIns="0" rtlCol="0">
            <a:spAutoFit/>
          </a:bodyPr>
          <a:lstStyle/>
          <a:p>
            <a:pPr algn="ctr"/>
            <a:r>
              <a:rPr lang="en-US" sz="1400" dirty="0">
                <a:latin typeface="Gill Sans Infant Std"/>
                <a:cs typeface="Gill Sans Infant Std"/>
              </a:rPr>
              <a:t>Improve program quality</a:t>
            </a:r>
            <a:endParaRPr lang="en-IN" sz="1400" dirty="0">
              <a:latin typeface="Gill Sans Infant Std"/>
              <a:cs typeface="Gill Sans Infant Std"/>
            </a:endParaRPr>
          </a:p>
        </p:txBody>
      </p:sp>
      <p:sp>
        <p:nvSpPr>
          <p:cNvPr id="43" name="Oval 42">
            <a:extLst>
              <a:ext uri="{FF2B5EF4-FFF2-40B4-BE49-F238E27FC236}">
                <a16:creationId xmlns:a16="http://schemas.microsoft.com/office/drawing/2014/main" id="{9D8DE115-E8C7-4D62-98CC-5EA9ADC74D8D}"/>
              </a:ext>
            </a:extLst>
          </p:cNvPr>
          <p:cNvSpPr/>
          <p:nvPr/>
        </p:nvSpPr>
        <p:spPr>
          <a:xfrm>
            <a:off x="3064276" y="2116634"/>
            <a:ext cx="944980" cy="94235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latin typeface="Gill Sans Infant Std"/>
              <a:cs typeface="Gill Sans Infant Std"/>
            </a:endParaRPr>
          </a:p>
        </p:txBody>
      </p:sp>
      <p:pic>
        <p:nvPicPr>
          <p:cNvPr id="44" name="Picture 43" descr="Image result for library for all logo">
            <a:extLst>
              <a:ext uri="{FF2B5EF4-FFF2-40B4-BE49-F238E27FC236}">
                <a16:creationId xmlns:a16="http://schemas.microsoft.com/office/drawing/2014/main" id="{A5085923-EBE6-4926-92EC-8821EC108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157" y="2349445"/>
            <a:ext cx="470618" cy="4706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27A15AE0-EC0A-4F18-9C28-10C38946E6EB}"/>
              </a:ext>
            </a:extLst>
          </p:cNvPr>
          <p:cNvPicPr>
            <a:picLocks noChangeAspect="1"/>
          </p:cNvPicPr>
          <p:nvPr/>
        </p:nvPicPr>
        <p:blipFill>
          <a:blip r:embed="rId4"/>
          <a:stretch>
            <a:fillRect/>
          </a:stretch>
        </p:blipFill>
        <p:spPr>
          <a:xfrm>
            <a:off x="5828662" y="2844503"/>
            <a:ext cx="841321" cy="213378"/>
          </a:xfrm>
          <a:prstGeom prst="rect">
            <a:avLst/>
          </a:prstGeom>
        </p:spPr>
      </p:pic>
      <p:pic>
        <p:nvPicPr>
          <p:cNvPr id="46" name="Picture 6" descr="Image result for inclusiv ventures">
            <a:extLst>
              <a:ext uri="{FF2B5EF4-FFF2-40B4-BE49-F238E27FC236}">
                <a16:creationId xmlns:a16="http://schemas.microsoft.com/office/drawing/2014/main" id="{84D38A74-7A2E-469F-8DCF-103C1E4503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0640" y="3475947"/>
            <a:ext cx="735678" cy="1936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83070C53-8E88-4B85-9434-5A1FFCBE3D7A}"/>
              </a:ext>
            </a:extLst>
          </p:cNvPr>
          <p:cNvPicPr>
            <a:picLocks noChangeAspect="1"/>
          </p:cNvPicPr>
          <p:nvPr/>
        </p:nvPicPr>
        <p:blipFill rotWithShape="1">
          <a:blip r:embed="rId6"/>
          <a:srcRect l="6502" t="33078" r="9387" b="33787"/>
          <a:stretch/>
        </p:blipFill>
        <p:spPr>
          <a:xfrm>
            <a:off x="5026318" y="2137261"/>
            <a:ext cx="828305" cy="314538"/>
          </a:xfrm>
          <a:prstGeom prst="rect">
            <a:avLst/>
          </a:prstGeom>
        </p:spPr>
      </p:pic>
    </p:spTree>
    <p:extLst>
      <p:ext uri="{BB962C8B-B14F-4D97-AF65-F5344CB8AC3E}">
        <p14:creationId xmlns:p14="http://schemas.microsoft.com/office/powerpoint/2010/main" val="30591418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C_Template_Au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latin typeface="Gill Sans Infant Std"/>
            <a:cs typeface="Gill Sans Infant St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500" dirty="0" smtClean="0">
            <a:latin typeface="Gill Sans Infant Std"/>
            <a:cs typeface="Gill Sans Infant Std"/>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D779F835037E47B84466625A87CCCD" ma:contentTypeVersion="12" ma:contentTypeDescription="Create a new document." ma:contentTypeScope="" ma:versionID="2db66130b6e77b205aa61d58ef61c599">
  <xsd:schema xmlns:xsd="http://www.w3.org/2001/XMLSchema" xmlns:xs="http://www.w3.org/2001/XMLSchema" xmlns:p="http://schemas.microsoft.com/office/2006/metadata/properties" xmlns:ns2="9491eabc-1675-431e-8468-36c0a4f15517" xmlns:ns3="d2c898a5-5572-438b-a976-5032225a77fc" targetNamespace="http://schemas.microsoft.com/office/2006/metadata/properties" ma:root="true" ma:fieldsID="512ca2c42860f285c306bcf9972bb66e" ns2:_="" ns3:_="">
    <xsd:import namespace="9491eabc-1675-431e-8468-36c0a4f15517"/>
    <xsd:import namespace="d2c898a5-5572-438b-a976-5032225a77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91eabc-1675-431e-8468-36c0a4f155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c898a5-5572-438b-a976-5032225a77f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CF0F3D-B6F5-44F8-A6A3-911BBDFC2893}"/>
</file>

<file path=customXml/itemProps2.xml><?xml version="1.0" encoding="utf-8"?>
<ds:datastoreItem xmlns:ds="http://schemas.openxmlformats.org/officeDocument/2006/customXml" ds:itemID="{1D9E585C-8B34-43B0-8598-7BDAB8B11C95}">
  <ds:schemaRefs>
    <ds:schemaRef ds:uri="http://schemas.microsoft.com/sharepoint/v3/contenttype/forms"/>
  </ds:schemaRefs>
</ds:datastoreItem>
</file>

<file path=customXml/itemProps3.xml><?xml version="1.0" encoding="utf-8"?>
<ds:datastoreItem xmlns:ds="http://schemas.openxmlformats.org/officeDocument/2006/customXml" ds:itemID="{DCDB5B96-2E86-4B56-B82C-995F46E27C0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386</TotalTime>
  <Words>2245</Words>
  <Application>Microsoft Office PowerPoint</Application>
  <PresentationFormat>On-screen Show (4:3)</PresentationFormat>
  <Paragraphs>214</Paragraphs>
  <Slides>10</Slides>
  <Notes>10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21" baseType="lpstr">
      <vt:lpstr>Arial</vt:lpstr>
      <vt:lpstr>Calibri</vt:lpstr>
      <vt:lpstr>Calibri Light</vt:lpstr>
      <vt:lpstr>Gill Sans Infant MT</vt:lpstr>
      <vt:lpstr>Gill Sans Infant Std</vt:lpstr>
      <vt:lpstr>Gill Sans MT</vt:lpstr>
      <vt:lpstr>Trebuchet MS</vt:lpstr>
      <vt:lpstr>Wingdings</vt:lpstr>
      <vt:lpstr>1_Office Theme</vt:lpstr>
      <vt:lpstr>STC_Template_Aus</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Ronalds</dc:creator>
  <cp:lastModifiedBy>Paul Ronalds</cp:lastModifiedBy>
  <cp:revision>1</cp:revision>
  <dcterms:created xsi:type="dcterms:W3CDTF">2020-04-22T04:08:33Z</dcterms:created>
  <dcterms:modified xsi:type="dcterms:W3CDTF">2020-04-29T02:27:39Z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0x010100EAD779F835037E47B84466625A87CCCD</vt:lpwstr>
  </property>
</Properties>
</file>